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21CC9-267B-4770-886F-601037259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Poznávačka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6296E9-65E5-4B95-AA1D-E882D4961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-paryby, ryby, obojživelníci</a:t>
            </a:r>
          </a:p>
        </p:txBody>
      </p:sp>
    </p:spTree>
    <p:extLst>
      <p:ext uri="{BB962C8B-B14F-4D97-AF65-F5344CB8AC3E}">
        <p14:creationId xmlns:p14="http://schemas.microsoft.com/office/powerpoint/2010/main" val="210001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paprsek, ryba&#10;&#10;Popis byl vytvořen automaticky">
            <a:extLst>
              <a:ext uri="{FF2B5EF4-FFF2-40B4-BE49-F238E27FC236}">
                <a16:creationId xmlns:a16="http://schemas.microsoft.com/office/drawing/2014/main" id="{7E43E3E3-3039-4859-B76C-C3996637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27" y="233181"/>
            <a:ext cx="8953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1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žába&#10;&#10;Popis byl vytvořen automaticky">
            <a:extLst>
              <a:ext uri="{FF2B5EF4-FFF2-40B4-BE49-F238E27FC236}">
                <a16:creationId xmlns:a16="http://schemas.microsoft.com/office/drawing/2014/main" id="{3CD88A8C-8B9B-48F2-92F1-D2D1103F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40" y="937548"/>
            <a:ext cx="9221998" cy="51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9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lok, žlutá, exteriér, černá&#10;&#10;Popis byl vytvořen automaticky">
            <a:extLst>
              <a:ext uri="{FF2B5EF4-FFF2-40B4-BE49-F238E27FC236}">
                <a16:creationId xmlns:a16="http://schemas.microsoft.com/office/drawing/2014/main" id="{DA513069-792B-4FC3-BBCC-A7209C8B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523" y="868101"/>
            <a:ext cx="7894083" cy="52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ryba, máloostné ryby&#10;&#10;Popis byl vytvořen automaticky">
            <a:extLst>
              <a:ext uri="{FF2B5EF4-FFF2-40B4-BE49-F238E27FC236}">
                <a16:creationId xmlns:a16="http://schemas.microsoft.com/office/drawing/2014/main" id="{4EF23D57-F9EE-4FA9-8F27-0A5B9682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34" y="861379"/>
            <a:ext cx="9519272" cy="52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zelená, rostlina, žába, list&#10;&#10;Popis byl vytvořen automaticky">
            <a:extLst>
              <a:ext uri="{FF2B5EF4-FFF2-40B4-BE49-F238E27FC236}">
                <a16:creationId xmlns:a16="http://schemas.microsoft.com/office/drawing/2014/main" id="{5E2F1E79-48AB-48FE-A68E-6E6212F0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15" y="583851"/>
            <a:ext cx="9899020" cy="55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6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ryba, žralok, voda, exteriér&#10;&#10;Popis byl vytvořen automaticky">
            <a:extLst>
              <a:ext uri="{FF2B5EF4-FFF2-40B4-BE49-F238E27FC236}">
                <a16:creationId xmlns:a16="http://schemas.microsoft.com/office/drawing/2014/main" id="{E3AA5E9D-0318-4A66-B4AE-B00C86AF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04" y="271682"/>
            <a:ext cx="8820391" cy="58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ryba, ostnoploutvé ryby&#10;&#10;Popis byl vytvořen automaticky">
            <a:extLst>
              <a:ext uri="{FF2B5EF4-FFF2-40B4-BE49-F238E27FC236}">
                <a16:creationId xmlns:a16="http://schemas.microsoft.com/office/drawing/2014/main" id="{B651510F-0F48-4932-B016-57DC9601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83" y="215709"/>
            <a:ext cx="8866207" cy="59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4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žába, hnědá&#10;&#10;Popis byl vytvořen automaticky">
            <a:extLst>
              <a:ext uri="{FF2B5EF4-FFF2-40B4-BE49-F238E27FC236}">
                <a16:creationId xmlns:a16="http://schemas.microsoft.com/office/drawing/2014/main" id="{2A858B34-8A4F-4EBA-8163-B0EE765B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71" y="704924"/>
            <a:ext cx="8194875" cy="54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oha, voda, modrá, ryba&#10;&#10;Popis byl vytvořen automaticky">
            <a:extLst>
              <a:ext uri="{FF2B5EF4-FFF2-40B4-BE49-F238E27FC236}">
                <a16:creationId xmlns:a16="http://schemas.microsoft.com/office/drawing/2014/main" id="{DF50442C-0106-4261-A5DC-222E7DD3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16" y="197763"/>
            <a:ext cx="10652567" cy="59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voda, ryba, žralok, plavání&#10;&#10;Popis byl vytvořen automaticky">
            <a:extLst>
              <a:ext uri="{FF2B5EF4-FFF2-40B4-BE49-F238E27FC236}">
                <a16:creationId xmlns:a16="http://schemas.microsoft.com/office/drawing/2014/main" id="{0FD57738-52C1-4B00-8719-0A28510C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85" y="341354"/>
            <a:ext cx="8679607" cy="57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ryba, máloostné ryby&#10;&#10;Popis byl vytvořen automaticky">
            <a:extLst>
              <a:ext uri="{FF2B5EF4-FFF2-40B4-BE49-F238E27FC236}">
                <a16:creationId xmlns:a16="http://schemas.microsoft.com/office/drawing/2014/main" id="{B4EDD565-7E30-4846-B795-3389E9F4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46" y="185194"/>
            <a:ext cx="7947708" cy="59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0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ryba, máloostné ryby&#10;&#10;Popis byl vytvořen automaticky">
            <a:extLst>
              <a:ext uri="{FF2B5EF4-FFF2-40B4-BE49-F238E27FC236}">
                <a16:creationId xmlns:a16="http://schemas.microsoft.com/office/drawing/2014/main" id="{49BE6BC1-C66C-4B93-939C-066C80D4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66" y="102665"/>
            <a:ext cx="9053867" cy="60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000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17</TotalTime>
  <Words>7</Words>
  <Application>Microsoft Office PowerPoint</Application>
  <PresentationFormat>Širokoúhlá obrazovka</PresentationFormat>
  <Paragraphs>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Galerie</vt:lpstr>
      <vt:lpstr>Poznávačka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Poznávačka</dc:title>
  <dc:creator>Mgr. Michaela Bicanová</dc:creator>
  <cp:lastModifiedBy>Mgr. Michaela Bicanová</cp:lastModifiedBy>
  <cp:revision>2</cp:revision>
  <dcterms:created xsi:type="dcterms:W3CDTF">2021-12-07T08:17:30Z</dcterms:created>
  <dcterms:modified xsi:type="dcterms:W3CDTF">2021-12-07T08:35:17Z</dcterms:modified>
</cp:coreProperties>
</file>