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9" r:id="rId8"/>
    <p:sldId id="28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Wimmer" userId="dc89ebaa-c461-4c7b-af8b-5a0f802514b8" providerId="ADAL" clId="{17B35687-B8A2-4620-9B73-E53324D17ABF}"/>
  </pc:docChgLst>
  <pc:docChgLst>
    <pc:chgData name="Roman Wimmer" userId="dc89ebaa-c461-4c7b-af8b-5a0f802514b8" providerId="ADAL" clId="{124C3920-5795-4F72-9C9C-888877FA9155}"/>
    <pc:docChg chg="custSel addSld delSld modSld">
      <pc:chgData name="Roman Wimmer" userId="dc89ebaa-c461-4c7b-af8b-5a0f802514b8" providerId="ADAL" clId="{124C3920-5795-4F72-9C9C-888877FA9155}" dt="2021-11-23T11:44:34.565" v="7" actId="2696"/>
      <pc:docMkLst>
        <pc:docMk/>
      </pc:docMkLst>
      <pc:sldChg chg="delSp add del">
        <pc:chgData name="Roman Wimmer" userId="dc89ebaa-c461-4c7b-af8b-5a0f802514b8" providerId="ADAL" clId="{124C3920-5795-4F72-9C9C-888877FA9155}" dt="2021-11-23T11:44:34.565" v="7" actId="2696"/>
        <pc:sldMkLst>
          <pc:docMk/>
          <pc:sldMk cId="2679965088" sldId="260"/>
        </pc:sldMkLst>
        <pc:spChg chg="del">
          <ac:chgData name="Roman Wimmer" userId="dc89ebaa-c461-4c7b-af8b-5a0f802514b8" providerId="ADAL" clId="{124C3920-5795-4F72-9C9C-888877FA9155}" dt="2021-11-23T11:43:59.136" v="1" actId="478"/>
          <ac:spMkLst>
            <pc:docMk/>
            <pc:sldMk cId="2679965088" sldId="260"/>
            <ac:spMk id="2" creationId="{D5C6524C-8CE5-4B65-940A-5ECA4850DFB5}"/>
          </ac:spMkLst>
        </pc:spChg>
      </pc:sldChg>
      <pc:sldChg chg="modSp add">
        <pc:chgData name="Roman Wimmer" userId="dc89ebaa-c461-4c7b-af8b-5a0f802514b8" providerId="ADAL" clId="{124C3920-5795-4F72-9C9C-888877FA9155}" dt="2021-11-23T11:44:27.671" v="6" actId="14100"/>
        <pc:sldMkLst>
          <pc:docMk/>
          <pc:sldMk cId="1194214244" sldId="284"/>
        </pc:sldMkLst>
        <pc:spChg chg="mod">
          <ac:chgData name="Roman Wimmer" userId="dc89ebaa-c461-4c7b-af8b-5a0f802514b8" providerId="ADAL" clId="{124C3920-5795-4F72-9C9C-888877FA9155}" dt="2021-11-23T11:44:12.949" v="3" actId="14100"/>
          <ac:spMkLst>
            <pc:docMk/>
            <pc:sldMk cId="1194214244" sldId="284"/>
            <ac:spMk id="23554" creationId="{00000000-0000-0000-0000-000000000000}"/>
          </ac:spMkLst>
        </pc:spChg>
        <pc:graphicFrameChg chg="mod modGraphic">
          <ac:chgData name="Roman Wimmer" userId="dc89ebaa-c461-4c7b-af8b-5a0f802514b8" providerId="ADAL" clId="{124C3920-5795-4F72-9C9C-888877FA9155}" dt="2021-11-23T11:44:27.671" v="6" actId="14100"/>
          <ac:graphicFrameMkLst>
            <pc:docMk/>
            <pc:sldMk cId="1194214244" sldId="284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E9275-8CFC-4D1A-A799-D998A9FD0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817C26-1976-4DFD-852D-30AAC8A24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73703F-97B4-44FE-B8FA-EFC08ED9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F80AC3-85FB-4EE6-A9D7-8A7B183D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E45698-7E8F-4909-8B18-FDF15B89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8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4A6B0-A1DF-48FC-A173-52D36561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4D222D-ACB2-44E2-865E-D9FB797B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C98F74-E9E1-4AEB-BF83-2EB66D04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F9A0BE-3055-4EBF-909D-130E11B8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4CE4D1-7F2F-4F47-A906-4AA32FFF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4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B3C810-F0BD-4CE3-BBDF-C0EEDE7A4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5DD1E7-85EC-43EA-80A4-DD630BAB8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9CF4E-8876-4AAA-830F-F64B2620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71B62-6C3D-4D40-8570-027A2AA6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C58F5-F49A-42B0-BDDC-200E60BB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0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5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1374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94239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7488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10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2703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23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90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488C1-94B6-4891-A4F8-FFDE7DA1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B3448-AD49-4C0D-827A-AD4AA20F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F19FC5-AB87-4B81-8D50-F451670F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295745-129F-492D-B46C-7171E3585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58E88F-50B5-4B82-A3ED-D819F15F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94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51671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53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97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B009A-D789-4CF0-9921-CA592CD68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A8634E-72D9-4AAA-AB0B-547BF50DC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B285E-DDFF-423C-9483-CEC787B8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DDB030-99B0-4E96-919B-4D0CACD1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55D10-888B-4493-9C96-EFB731A3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6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B445D-AA3A-445B-87CE-93AA2EC7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3A42C8-EC4D-4B41-905F-64C7D96F8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7B3795-D328-4CBE-B7BD-94918BFAC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82052D-4CF5-429F-91B9-197123AE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3CF5A1-5A90-4EFF-9E48-3A8EF052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E310B7-365D-496A-8BD2-C7914356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6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F66B6-8B5A-44F3-9235-310CB7A1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758889-B357-497D-BE8C-3FA979C75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ABC281-B142-4769-A285-441A697B7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AFC21BD-B688-460C-A16F-10AC50615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3AF1F9C-B640-425E-ADB2-1A7F74DD3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FED4E7-D64E-455C-A103-0286E90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04CBA1-8999-417D-A8E8-198B0B04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C3C162-A176-4008-BB56-78BCDBB7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1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97C0-1C77-4B93-A854-6B4C67AB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544F47-A486-4B92-9A61-541396BC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680550-BC19-43AD-953E-6199C885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EEC4A1-D425-4609-BE04-8E77FE25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39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0C82B6-ABB7-452B-8442-6C67888F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FDCE05-E5A7-4FEB-8312-52AE2E61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368B7B-1915-40D8-9AC3-2EAF268D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19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40029-00FD-441B-9FA5-E24C2455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9605CB-7AD1-49E0-8F82-2990EC86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1C9A60-C853-4991-9A31-980FB9A6C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9FCCEA-BF19-42EE-8209-0A6F5173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47B8F8-D1AC-408E-B205-79DF84D2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67493D-07CA-49E5-A90F-64DDBDA8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F2350-95DF-49EB-BFC6-72F95668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02F99B1-BC5B-486E-88D3-1ED01A528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C13EA3-6A91-4053-AB97-C8C3DE62A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8F9BBE-6AB0-46B4-94C7-60C071E4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B90D28-A13D-47D5-9856-38AD2C95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B5BC54-8F6E-47A2-9CA5-CDB1C4F7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3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D07BE2-EAA9-4F4C-B349-F4966299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3E314D-EE6D-46DA-B414-74F1BD113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3EB5B1-5156-4FDB-A6DC-015B62F1E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58E7-2870-4C47-9A65-E150BAEC90D4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8B2160-3C39-4CD1-8C4B-DF78E9BEA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BD1AE5-1F1D-47B2-938A-4EDE75C96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2519F-6C1B-42AD-8396-086DDF304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48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FB6106-69A5-44EA-8508-41280F910843}" type="datetimeFigureOut">
              <a:rPr lang="cs-CZ" smtClean="0"/>
              <a:pPr/>
              <a:t>23.11.2021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29C8B4-8216-4D9D-9D07-92F4F14DD4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77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133A6-E143-4EE4-B0DD-FF1E5C670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cs-CZ" sz="8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Tělesa</a:t>
            </a:r>
            <a:endParaRPr lang="cs-CZ" sz="8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DC4708-0379-448F-8F27-43690ECAA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6. třída</a:t>
            </a:r>
          </a:p>
        </p:txBody>
      </p:sp>
    </p:spTree>
    <p:extLst>
      <p:ext uri="{BB962C8B-B14F-4D97-AF65-F5344CB8AC3E}">
        <p14:creationId xmlns:p14="http://schemas.microsoft.com/office/powerpoint/2010/main" val="108999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76D0AF-556D-4242-B7BA-8C785834B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626552"/>
            <a:ext cx="10515600" cy="5826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Veškerým věcem, které se nacházejí kolem nás fyzika jednotně říká</a:t>
            </a:r>
          </a:p>
          <a:p>
            <a:pPr marL="0" indent="0">
              <a:buNone/>
            </a:pPr>
            <a:endParaRPr lang="cs-CZ" sz="800" dirty="0"/>
          </a:p>
          <a:p>
            <a:pPr marL="0" indent="0" algn="ctr">
              <a:buNone/>
            </a:pPr>
            <a:r>
              <a:rPr lang="cs-CZ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Tělesa</a:t>
            </a:r>
          </a:p>
          <a:p>
            <a:pPr marL="0" indent="0" algn="ctr">
              <a:buNone/>
            </a:pP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Tělesům můžeme přisoudit tvar, rozměr a polohu</a:t>
            </a:r>
          </a:p>
          <a:p>
            <a:pPr marL="0" indent="0" algn="ctr">
              <a:buNone/>
            </a:pPr>
            <a:r>
              <a:rPr lang="cs-CZ" sz="20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(může to být třeba osoba, zvíře, nebo právě různé předměty)</a:t>
            </a:r>
          </a:p>
          <a:p>
            <a:pPr marL="0" indent="0" algn="ctr">
              <a:buNone/>
            </a:pPr>
            <a:endParaRPr lang="cs-CZ" sz="2000" i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Tělesa</a:t>
            </a:r>
            <a:r>
              <a:rPr lang="cs-CZ" dirty="0"/>
              <a:t> jsou složena z různých </a:t>
            </a:r>
            <a:r>
              <a:rPr lang="cs-CZ" dirty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látek</a:t>
            </a:r>
            <a:endParaRPr lang="cs-CZ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/>
              <a:t>Jako například ze dřeva, kovu, gumy, papíru, kapaliny, plynu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Takže vlastně všechno kolem nás je tvořeno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látkami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a z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látky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je pak vytvořeno nějaké 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těleso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, které umíme nějak popsat.</a:t>
            </a:r>
          </a:p>
        </p:txBody>
      </p:sp>
    </p:spTree>
    <p:extLst>
      <p:ext uri="{BB962C8B-B14F-4D97-AF65-F5344CB8AC3E}">
        <p14:creationId xmlns:p14="http://schemas.microsoft.com/office/powerpoint/2010/main" val="227919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253290-0DCF-42F1-B93A-2C786E798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1" y="474454"/>
            <a:ext cx="10955548" cy="580283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Vezměme si například sklenici s perlivou vodou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/>
              <a:t>Sklenice s perlivou vodou je 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Skládá se :</a:t>
            </a:r>
          </a:p>
          <a:p>
            <a:pPr>
              <a:buFontTx/>
              <a:buChar char="-"/>
            </a:pPr>
            <a:r>
              <a:rPr lang="cs-CZ" dirty="0"/>
              <a:t>sklenice      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látka</a:t>
            </a:r>
            <a:r>
              <a:rPr lang="cs-CZ" dirty="0"/>
              <a:t>      sklo</a:t>
            </a:r>
          </a:p>
          <a:p>
            <a:pPr marL="0" indent="0">
              <a:buNone/>
            </a:pPr>
            <a:endParaRPr lang="cs-CZ" sz="800" dirty="0"/>
          </a:p>
          <a:p>
            <a:pPr>
              <a:buFontTx/>
              <a:buChar char="-"/>
            </a:pPr>
            <a:r>
              <a:rPr lang="cs-CZ" dirty="0"/>
              <a:t>voda    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látka</a:t>
            </a:r>
            <a:r>
              <a:rPr lang="cs-CZ" dirty="0"/>
              <a:t>     kapalina</a:t>
            </a:r>
          </a:p>
          <a:p>
            <a:pPr marL="0" indent="0">
              <a:buNone/>
            </a:pPr>
            <a:endParaRPr lang="cs-CZ" sz="800" dirty="0"/>
          </a:p>
          <a:p>
            <a:pPr>
              <a:buFontTx/>
              <a:buChar char="-"/>
            </a:pPr>
            <a:r>
              <a:rPr lang="cs-CZ" dirty="0"/>
              <a:t>bublinky     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látka</a:t>
            </a:r>
            <a:r>
              <a:rPr lang="cs-CZ" dirty="0"/>
              <a:t>     plyn 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Sklenici s vodou můžeme tedy popsat:</a:t>
            </a:r>
          </a:p>
          <a:p>
            <a:pPr marL="0" indent="0">
              <a:buNone/>
            </a:pP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Těleso</a:t>
            </a:r>
            <a:r>
              <a:rPr lang="cs-CZ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které má tvar válce, který může mít nějaké rozměry </a:t>
            </a:r>
            <a:r>
              <a:rPr lang="cs-CZ" sz="2000" dirty="0"/>
              <a:t>(např. výška sklenice, průměr)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, které je tvořeno z </a:t>
            </a:r>
            <a:r>
              <a:rPr lang="cs-CZ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látek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– sklo, voda a bublinek oxidu uhličitého</a:t>
            </a:r>
          </a:p>
        </p:txBody>
      </p:sp>
      <p:pic>
        <p:nvPicPr>
          <p:cNvPr id="1026" name="Picture 2" descr="Pomnožná, hromadná, látková | skolaposkole.cz">
            <a:extLst>
              <a:ext uri="{FF2B5EF4-FFF2-40B4-BE49-F238E27FC236}">
                <a16:creationId xmlns:a16="http://schemas.microsoft.com/office/drawing/2014/main" id="{19396E2C-1E98-4174-93EA-EC4A17A1B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1" t="9724" r="29010" b="1787"/>
          <a:stretch/>
        </p:blipFill>
        <p:spPr bwMode="auto">
          <a:xfrm>
            <a:off x="7267012" y="1542759"/>
            <a:ext cx="2288180" cy="349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B31DF53-425D-4689-8323-D9BD3800358F}"/>
              </a:ext>
            </a:extLst>
          </p:cNvPr>
          <p:cNvCxnSpPr/>
          <p:nvPr/>
        </p:nvCxnSpPr>
        <p:spPr>
          <a:xfrm flipV="1">
            <a:off x="5236234" y="1975449"/>
            <a:ext cx="2030778" cy="4658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69C0D7-7CB9-4DD2-8E8A-6458018C88C9}"/>
              </a:ext>
            </a:extLst>
          </p:cNvPr>
          <p:cNvCxnSpPr>
            <a:cxnSpLocks/>
          </p:cNvCxnSpPr>
          <p:nvPr/>
        </p:nvCxnSpPr>
        <p:spPr>
          <a:xfrm flipV="1">
            <a:off x="5147094" y="3024310"/>
            <a:ext cx="2504536" cy="1732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F92DFB4A-393D-483E-A5BF-8FCAFF701ACB}"/>
              </a:ext>
            </a:extLst>
          </p:cNvPr>
          <p:cNvCxnSpPr>
            <a:cxnSpLocks/>
          </p:cNvCxnSpPr>
          <p:nvPr/>
        </p:nvCxnSpPr>
        <p:spPr>
          <a:xfrm flipV="1">
            <a:off x="5147094" y="2812211"/>
            <a:ext cx="3712234" cy="116744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26550AC-A9F6-4EDC-A442-93330AE96AA4}"/>
              </a:ext>
            </a:extLst>
          </p:cNvPr>
          <p:cNvCxnSpPr>
            <a:cxnSpLocks/>
          </p:cNvCxnSpPr>
          <p:nvPr/>
        </p:nvCxnSpPr>
        <p:spPr>
          <a:xfrm>
            <a:off x="2415396" y="2503029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8972D218-ABD9-4A98-A89B-210D4D37B2EE}"/>
              </a:ext>
            </a:extLst>
          </p:cNvPr>
          <p:cNvCxnSpPr>
            <a:cxnSpLocks/>
          </p:cNvCxnSpPr>
          <p:nvPr/>
        </p:nvCxnSpPr>
        <p:spPr>
          <a:xfrm>
            <a:off x="3631724" y="2495771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0336626-588C-4A13-9DB5-481F0338A06A}"/>
              </a:ext>
            </a:extLst>
          </p:cNvPr>
          <p:cNvCxnSpPr>
            <a:cxnSpLocks/>
          </p:cNvCxnSpPr>
          <p:nvPr/>
        </p:nvCxnSpPr>
        <p:spPr>
          <a:xfrm>
            <a:off x="1854678" y="3228468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EFD52DB-61EA-4EBF-AEF6-E9A871F2B2AF}"/>
              </a:ext>
            </a:extLst>
          </p:cNvPr>
          <p:cNvCxnSpPr>
            <a:cxnSpLocks/>
          </p:cNvCxnSpPr>
          <p:nvPr/>
        </p:nvCxnSpPr>
        <p:spPr>
          <a:xfrm>
            <a:off x="2938732" y="3213270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EB6A5DB3-BFC0-4487-A4E3-07499C759E9E}"/>
              </a:ext>
            </a:extLst>
          </p:cNvPr>
          <p:cNvCxnSpPr>
            <a:cxnSpLocks/>
          </p:cNvCxnSpPr>
          <p:nvPr/>
        </p:nvCxnSpPr>
        <p:spPr>
          <a:xfrm>
            <a:off x="2415396" y="3979651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974F5EA5-3EA6-48AB-8E5B-0E9750934F3C}"/>
              </a:ext>
            </a:extLst>
          </p:cNvPr>
          <p:cNvCxnSpPr>
            <a:cxnSpLocks/>
          </p:cNvCxnSpPr>
          <p:nvPr/>
        </p:nvCxnSpPr>
        <p:spPr>
          <a:xfrm>
            <a:off x="3522454" y="3986771"/>
            <a:ext cx="258793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30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753299" y="545285"/>
            <a:ext cx="8428897" cy="6026946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/>
              <a:t>	Roztřiď uvedenou skupinu látek a těles do předepsané tabulky: </a:t>
            </a:r>
            <a:r>
              <a:rPr lang="cs-CZ" i="1" dirty="0"/>
              <a:t>benzín, pero, sklo, kniha, oxid uhličitý, dřevo, olej v láhvi, plyn v žárovce, vzduch ve třídě, mléko, propan-butan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17111"/>
              </p:ext>
            </p:extLst>
          </p:nvPr>
        </p:nvGraphicFramePr>
        <p:xfrm>
          <a:off x="2231276" y="2718033"/>
          <a:ext cx="7667733" cy="320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08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látka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tělesa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59">
                <a:tc>
                  <a:txBody>
                    <a:bodyPr/>
                    <a:lstStyle/>
                    <a:p>
                      <a:r>
                        <a:rPr lang="cs-CZ" dirty="0"/>
                        <a:t>pevná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59">
                <a:tc>
                  <a:txBody>
                    <a:bodyPr/>
                    <a:lstStyle/>
                    <a:p>
                      <a:r>
                        <a:rPr lang="cs-CZ" dirty="0"/>
                        <a:t>kapalná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859">
                <a:tc>
                  <a:txBody>
                    <a:bodyPr/>
                    <a:lstStyle/>
                    <a:p>
                      <a:r>
                        <a:rPr lang="cs-CZ" dirty="0"/>
                        <a:t>plynná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142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92A429FECBA548BBE3FBE0AD7702C5" ma:contentTypeVersion="8" ma:contentTypeDescription="Vytvoří nový dokument" ma:contentTypeScope="" ma:versionID="ae5df931334539dbf670e543d0feafda">
  <xsd:schema xmlns:xsd="http://www.w3.org/2001/XMLSchema" xmlns:xs="http://www.w3.org/2001/XMLSchema" xmlns:p="http://schemas.microsoft.com/office/2006/metadata/properties" xmlns:ns3="2d63b2c7-c079-43da-b816-b6e3c3208ba6" targetNamespace="http://schemas.microsoft.com/office/2006/metadata/properties" ma:root="true" ma:fieldsID="bd11f15f5829193ede67084c27dd19c8" ns3:_="">
    <xsd:import namespace="2d63b2c7-c079-43da-b816-b6e3c3208b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b2c7-c079-43da-b816-b6e3c3208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198EAF-8796-4E3F-B931-F02830964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b2c7-c079-43da-b816-b6e3c3208b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90AB77-572F-4664-B4DA-365FDD7B5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44BEF-2CA4-4C28-B2DB-6EB0DD58D23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d63b2c7-c079-43da-b816-b6e3c3208ba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189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Lucida Sans Unicode</vt:lpstr>
      <vt:lpstr>Verdana</vt:lpstr>
      <vt:lpstr>Wingdings 2</vt:lpstr>
      <vt:lpstr>Wingdings 3</vt:lpstr>
      <vt:lpstr>Motiv Office</vt:lpstr>
      <vt:lpstr>Shluk</vt:lpstr>
      <vt:lpstr>Tělesa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Tělesa</dc:title>
  <dc:creator>Roman Wimmer</dc:creator>
  <cp:lastModifiedBy>Roman Wimmer</cp:lastModifiedBy>
  <cp:revision>10</cp:revision>
  <dcterms:created xsi:type="dcterms:W3CDTF">2020-10-19T09:59:03Z</dcterms:created>
  <dcterms:modified xsi:type="dcterms:W3CDTF">2021-11-23T11:46:12Z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0x010100B492A429FECBA548BBE3FBE0AD7702C5</vt:lpwstr>
  </property>
</Properties>
</file>