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5B940-4520-4503-8176-04E257122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9281F0-0F66-4CE7-95FA-C41E09904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AE9F36-3054-4F78-AD3F-EDDF9AE0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DAC076-29C8-495B-A8BA-DBF3EF1F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9731B9-3E6F-419C-9C52-EB265B9C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83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893C0-9B16-41A9-972D-F66E8531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0B4A2B-5325-4DE2-A527-352224ED4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6BB56B-6F55-4762-8E92-BEDB3F33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9F2CD6-E525-4141-9DF4-B34A5BD2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0621B4-4CA7-4CB7-923E-AE5E0409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5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84B540-B031-4C02-AE29-65DD5AC61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335E56-4C0F-4172-9DE3-A0578B96B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C3B003-1C6D-4375-B36C-968A5331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93FE4E-D1CC-4A47-A282-FA7A6DE7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6581AE-6A8C-4B28-B19B-F77711BE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35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55BCD-C60D-42FB-9EC3-2BD9A6D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6B3943-15CC-4628-B9F7-17B778151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BD284D-B642-4460-AAAC-F9F81489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DCDBDA-AE68-44EE-8CF1-9C73597C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22D0B0-4087-49E2-96C5-5D516228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8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47640D-0357-4C55-BB3F-F54F7C40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DECFB05-8167-4E11-98BA-3441E13F6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4A2793-C7E2-4F9C-90E9-4E4610FC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F6AFD9-6976-4B62-B6A7-09CBEAF9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8E882C-F360-4743-A6E6-5D30FB73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53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A0842B-1071-466C-BF0C-399D0989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40AA0F-E1E2-4D4B-80EB-77512F8CF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CBA9F8-C6C4-453D-A0EB-3999E55D0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2E4B52-EDBA-4882-B13F-489976FD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EB8732-F136-4011-82A2-D72A24B6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019D92-B165-401E-85C0-70543DB6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4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C83D0-F814-4CF2-92AC-E7819AFA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15B2B9-7E5D-434A-80F2-122E1C587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E4C8330-5642-4282-9691-63FE6C4F7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AEDFCA0-198A-4504-B8F3-C59691DDE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BDADCF1-C80A-4595-B8FD-8CFD2FF12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B02919C-132F-41C1-9A79-32EE6FB8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F1D7A4-F35B-4DB6-8EE1-AA235A85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293A0BE-CD07-4B91-A741-78DB6806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89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FE51-421B-47B0-B187-DFC03894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6499B5-DFB4-49FD-804F-7AAE29AA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D33847-A622-457E-B310-05098AE0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93518A-1D19-44F3-83E1-CC8E119F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98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D77C01-5A03-444B-B074-320C7C1A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286EB54-8E4C-4934-BD9A-78AF6B8F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5E53F8-BF62-4AF0-AD57-AB7821B7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06A97-F933-4CB2-997C-36B170DB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FB6BDC-DABB-4105-8B22-F74BCCA4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21344A5-0B2B-421F-8C3A-BFA00F4A6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A9A053-4C0C-4077-9320-2E626C21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6A2818-A369-4824-AF5D-0F3A577A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B90B87-4F09-429A-A33A-0C60A507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B498AE-E4FB-45B7-8801-D9F5359E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3F2C351-0908-4DB2-9861-B19EDE749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082013C-8014-4363-97BA-578C3247F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DD7D36-7311-444B-9AA9-2FAD33EF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ED0714-E413-41A4-B868-ABCFD762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898204-8148-4852-BC15-ECFAEA7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44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33CD9C-F26C-4ED6-87BA-6B20F08D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59357F-F2CF-46B3-A691-40C3395B4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78A163-1D27-49A0-BF97-05951DD50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F1D0-05E9-4F2A-BB87-93410C739DBA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5BF5A6-32FB-4CEF-94BC-0E0B29C87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EC3AC9-2722-42F6-AC0A-38F3B3C8F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56A89-0CB4-47DF-BCA8-3CB721BC86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0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7DB634A-6DA7-4E06-AE26-5FD7B53D326A}"/>
              </a:ext>
            </a:extLst>
          </p:cNvPr>
          <p:cNvSpPr txBox="1"/>
          <p:nvPr/>
        </p:nvSpPr>
        <p:spPr>
          <a:xfrm>
            <a:off x="2762054" y="395926"/>
            <a:ext cx="740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</a:rPr>
              <a:t>PTÁCI</a:t>
            </a:r>
          </a:p>
        </p:txBody>
      </p:sp>
      <p:pic>
        <p:nvPicPr>
          <p:cNvPr id="1026" name="Picture 2" descr="Jak se zbavit holubů">
            <a:extLst>
              <a:ext uri="{FF2B5EF4-FFF2-40B4-BE49-F238E27FC236}">
                <a16:creationId xmlns:a16="http://schemas.microsoft.com/office/drawing/2014/main" id="{0FDB2308-8B73-46FB-B881-F47F80CE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91" y="1911132"/>
            <a:ext cx="5867585" cy="3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B1807CC-CBB5-44DB-8E07-368E3FE628CA}"/>
              </a:ext>
            </a:extLst>
          </p:cNvPr>
          <p:cNvSpPr txBox="1"/>
          <p:nvPr/>
        </p:nvSpPr>
        <p:spPr>
          <a:xfrm>
            <a:off x="437095" y="2828041"/>
            <a:ext cx="6868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dirty="0"/>
              <a:t>Přední končetiny přeměněny v křídla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Duté kosti (létání)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Tělo je pokryto peřím – izolace těla</a:t>
            </a:r>
          </a:p>
          <a:p>
            <a:r>
              <a:rPr lang="cs-CZ" sz="2400" dirty="0"/>
              <a:t>                                            - létání</a:t>
            </a:r>
          </a:p>
          <a:p>
            <a:r>
              <a:rPr lang="cs-CZ" sz="2400" dirty="0"/>
              <a:t>                                            - maskování</a:t>
            </a:r>
          </a:p>
        </p:txBody>
      </p:sp>
    </p:spTree>
    <p:extLst>
      <p:ext uri="{BB962C8B-B14F-4D97-AF65-F5344CB8AC3E}">
        <p14:creationId xmlns:p14="http://schemas.microsoft.com/office/powerpoint/2010/main" val="27131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20A7A5-549D-4E5B-9CBC-A6893FE0BEF7}"/>
              </a:ext>
            </a:extLst>
          </p:cNvPr>
          <p:cNvSpPr txBox="1"/>
          <p:nvPr/>
        </p:nvSpPr>
        <p:spPr>
          <a:xfrm>
            <a:off x="320511" y="367645"/>
            <a:ext cx="42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ROZMNOŽOVÁNÍ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EEF1D7-B39F-4714-93CE-56F6E718C2E5}"/>
              </a:ext>
            </a:extLst>
          </p:cNvPr>
          <p:cNvSpPr txBox="1"/>
          <p:nvPr/>
        </p:nvSpPr>
        <p:spPr>
          <a:xfrm>
            <a:off x="188536" y="933254"/>
            <a:ext cx="333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Snášení vajec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099D5E-FFE2-460E-92E6-7E1FE15CE071}"/>
              </a:ext>
            </a:extLst>
          </p:cNvPr>
          <p:cNvSpPr txBox="1"/>
          <p:nvPr/>
        </p:nvSpPr>
        <p:spPr>
          <a:xfrm>
            <a:off x="527901" y="1785535"/>
            <a:ext cx="409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KRMIVÍ PTÁCI (rodiče krmí svá mláďata)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2B3986-D81B-45A2-9918-44170141B392}"/>
              </a:ext>
            </a:extLst>
          </p:cNvPr>
          <p:cNvSpPr txBox="1"/>
          <p:nvPr/>
        </p:nvSpPr>
        <p:spPr>
          <a:xfrm>
            <a:off x="7739406" y="1785535"/>
            <a:ext cx="486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NEKRMIVÍ PTÁCI</a:t>
            </a:r>
          </a:p>
        </p:txBody>
      </p:sp>
      <p:pic>
        <p:nvPicPr>
          <p:cNvPr id="2050" name="Picture 2" descr="Ptáci">
            <a:extLst>
              <a:ext uri="{FF2B5EF4-FFF2-40B4-BE49-F238E27FC236}">
                <a16:creationId xmlns:a16="http://schemas.microsoft.com/office/drawing/2014/main" id="{2C382836-32A6-4271-A981-2422DDAD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6" y="2437166"/>
            <a:ext cx="3021291" cy="22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erber Accipiter nisus Nest Junge Weibchen füttert Jungvögel - Wildlife  Media ✼ Die Naturbildagentur">
            <a:extLst>
              <a:ext uri="{FF2B5EF4-FFF2-40B4-BE49-F238E27FC236}">
                <a16:creationId xmlns:a16="http://schemas.microsoft.com/office/drawing/2014/main" id="{3B5F7FBE-8DD0-43EF-B6CE-3B675C15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27" y="4474398"/>
            <a:ext cx="3069669" cy="20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5CF7F7-0111-401E-9288-BFA584EEC5AF}"/>
              </a:ext>
            </a:extLst>
          </p:cNvPr>
          <p:cNvSpPr txBox="1"/>
          <p:nvPr/>
        </p:nvSpPr>
        <p:spPr>
          <a:xfrm>
            <a:off x="992793" y="4703134"/>
            <a:ext cx="2139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vlaštovka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086201-4C62-4DC4-B621-19C06145BB38}"/>
              </a:ext>
            </a:extLst>
          </p:cNvPr>
          <p:cNvSpPr txBox="1"/>
          <p:nvPr/>
        </p:nvSpPr>
        <p:spPr>
          <a:xfrm>
            <a:off x="3780148" y="4138367"/>
            <a:ext cx="188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krahujec</a:t>
            </a:r>
          </a:p>
        </p:txBody>
      </p:sp>
      <p:pic>
        <p:nvPicPr>
          <p:cNvPr id="2054" name="Picture 6" descr="Untitled">
            <a:extLst>
              <a:ext uri="{FF2B5EF4-FFF2-40B4-BE49-F238E27FC236}">
                <a16:creationId xmlns:a16="http://schemas.microsoft.com/office/drawing/2014/main" id="{003EDBAC-174D-4872-91C0-D15CA22C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305" y="2437166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nímek 1">
            <a:extLst>
              <a:ext uri="{FF2B5EF4-FFF2-40B4-BE49-F238E27FC236}">
                <a16:creationId xmlns:a16="http://schemas.microsoft.com/office/drawing/2014/main" id="{441286FE-B5AE-4132-AFAD-ECA0F6A5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17" y="447439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2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E950DB9-EB7A-4AFA-BD56-466D035EF7B4}"/>
              </a:ext>
            </a:extLst>
          </p:cNvPr>
          <p:cNvSpPr txBox="1"/>
          <p:nvPr/>
        </p:nvSpPr>
        <p:spPr>
          <a:xfrm>
            <a:off x="669303" y="339365"/>
            <a:ext cx="423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STĚHOVAVÍ PTÁCI</a:t>
            </a:r>
          </a:p>
          <a:p>
            <a:r>
              <a:rPr lang="cs-CZ" dirty="0"/>
              <a:t>- </a:t>
            </a:r>
            <a:r>
              <a:rPr lang="cs-CZ" sz="1600" dirty="0"/>
              <a:t>Na zimu odlétají na jih do tepla</a:t>
            </a:r>
            <a:endParaRPr lang="cs-CZ" dirty="0"/>
          </a:p>
        </p:txBody>
      </p:sp>
      <p:pic>
        <p:nvPicPr>
          <p:cNvPr id="3074" name="Picture 2" descr="Jak stěhovaví ptáci poznají, že se blíží doba odletu? - Zeptejte se  přírodovědců | Přírodovědci.cz">
            <a:extLst>
              <a:ext uri="{FF2B5EF4-FFF2-40B4-BE49-F238E27FC236}">
                <a16:creationId xmlns:a16="http://schemas.microsoft.com/office/drawing/2014/main" id="{6AD5E006-463D-42C4-ABB6-4D25106E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2" y="1145112"/>
            <a:ext cx="2615938" cy="17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van Dudáček - ptaci.net - fotografie ptáků - Kukačka obecná - ( Cuculus  canorus )/Kukačka obecná - Ralsko, 25.5.2012">
            <a:extLst>
              <a:ext uri="{FF2B5EF4-FFF2-40B4-BE49-F238E27FC236}">
                <a16:creationId xmlns:a16="http://schemas.microsoft.com/office/drawing/2014/main" id="{6E53E80A-6BF8-4270-9238-D6677ECDD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55" y="3047398"/>
            <a:ext cx="2220013" cy="14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laštovka obecná – Wikipedie">
            <a:extLst>
              <a:ext uri="{FF2B5EF4-FFF2-40B4-BE49-F238E27FC236}">
                <a16:creationId xmlns:a16="http://schemas.microsoft.com/office/drawing/2014/main" id="{E8F73481-4B96-4140-B7DF-DDD74F2A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2" y="4936138"/>
            <a:ext cx="2177838" cy="13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69D23E-8441-4F35-8CE3-C551FD2C7339}"/>
              </a:ext>
            </a:extLst>
          </p:cNvPr>
          <p:cNvSpPr txBox="1"/>
          <p:nvPr/>
        </p:nvSpPr>
        <p:spPr>
          <a:xfrm>
            <a:off x="2894029" y="1677971"/>
            <a:ext cx="120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čáp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19B27E-5BC3-4E5C-80D6-B9BF26543BD3}"/>
              </a:ext>
            </a:extLst>
          </p:cNvPr>
          <p:cNvSpPr txBox="1"/>
          <p:nvPr/>
        </p:nvSpPr>
        <p:spPr>
          <a:xfrm>
            <a:off x="2648933" y="5558999"/>
            <a:ext cx="135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vlaštovka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BFAF0D-FDDC-4326-A039-55836784ED42}"/>
              </a:ext>
            </a:extLst>
          </p:cNvPr>
          <p:cNvSpPr txBox="1"/>
          <p:nvPr/>
        </p:nvSpPr>
        <p:spPr>
          <a:xfrm>
            <a:off x="1621411" y="3766609"/>
            <a:ext cx="149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kukačka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A020B55-DF65-4114-8745-6922D5E52257}"/>
              </a:ext>
            </a:extLst>
          </p:cNvPr>
          <p:cNvSpPr txBox="1"/>
          <p:nvPr/>
        </p:nvSpPr>
        <p:spPr>
          <a:xfrm>
            <a:off x="7088957" y="471340"/>
            <a:ext cx="359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STÁLÍ PTÁCI</a:t>
            </a:r>
          </a:p>
          <a:p>
            <a:r>
              <a:rPr lang="cs-CZ" dirty="0"/>
              <a:t>- Přezimují u nás</a:t>
            </a:r>
          </a:p>
        </p:txBody>
      </p:sp>
      <p:pic>
        <p:nvPicPr>
          <p:cNvPr id="3080" name="Picture 8" descr="Sýkora modřinka – Wikipedie">
            <a:extLst>
              <a:ext uri="{FF2B5EF4-FFF2-40B4-BE49-F238E27FC236}">
                <a16:creationId xmlns:a16="http://schemas.microsoft.com/office/drawing/2014/main" id="{23E8CEB0-F523-477A-964C-0A03E1A4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273" y="1249050"/>
            <a:ext cx="2576660" cy="19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rabec polní | Témata">
            <a:extLst>
              <a:ext uri="{FF2B5EF4-FFF2-40B4-BE49-F238E27FC236}">
                <a16:creationId xmlns:a16="http://schemas.microsoft.com/office/drawing/2014/main" id="{5A64608C-F481-4C5C-A14E-F0E15F56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44" y="3181545"/>
            <a:ext cx="2334705" cy="15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oto týdne 2016/10 - Poštolka obecná - Falco tinnunculus">
            <a:extLst>
              <a:ext uri="{FF2B5EF4-FFF2-40B4-BE49-F238E27FC236}">
                <a16:creationId xmlns:a16="http://schemas.microsoft.com/office/drawing/2014/main" id="{77CFB1F7-B1A5-4D57-BE0A-A78217A1E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553" y="4936138"/>
            <a:ext cx="2641320" cy="17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E9E302B-B7A7-4872-8FB9-39FDB9F6245A}"/>
              </a:ext>
            </a:extLst>
          </p:cNvPr>
          <p:cNvSpPr txBox="1"/>
          <p:nvPr/>
        </p:nvSpPr>
        <p:spPr>
          <a:xfrm>
            <a:off x="8436658" y="1933335"/>
            <a:ext cx="1358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sýkorka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0FA0FDB-E164-4D5F-B2E0-54735DA40427}"/>
              </a:ext>
            </a:extLst>
          </p:cNvPr>
          <p:cNvSpPr txBox="1"/>
          <p:nvPr/>
        </p:nvSpPr>
        <p:spPr>
          <a:xfrm>
            <a:off x="8924949" y="3766609"/>
            <a:ext cx="1358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vrabec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B6C1F48-D011-4040-A026-B4FD11BC264A}"/>
              </a:ext>
            </a:extLst>
          </p:cNvPr>
          <p:cNvSpPr txBox="1"/>
          <p:nvPr/>
        </p:nvSpPr>
        <p:spPr>
          <a:xfrm>
            <a:off x="8338008" y="5712887"/>
            <a:ext cx="155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poštolka</a:t>
            </a:r>
          </a:p>
        </p:txBody>
      </p:sp>
    </p:spTree>
    <p:extLst>
      <p:ext uri="{BB962C8B-B14F-4D97-AF65-F5344CB8AC3E}">
        <p14:creationId xmlns:p14="http://schemas.microsoft.com/office/powerpoint/2010/main" val="1663084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62</Words>
  <Application>Microsoft Office PowerPoint</Application>
  <PresentationFormat>Širokoúhlá obrazovka</PresentationFormat>
  <Paragraphs>22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Indrová</dc:creator>
  <cp:lastModifiedBy>Eliška Indrová</cp:lastModifiedBy>
  <cp:revision>5</cp:revision>
  <dcterms:created xsi:type="dcterms:W3CDTF">2021-01-20T06:57:16Z</dcterms:created>
  <dcterms:modified xsi:type="dcterms:W3CDTF">2021-01-20T07:25:18Z</dcterms:modified>
</cp:coreProperties>
</file>