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5BEF4-1592-498D-99CB-956D25946C0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64AA357F-35D8-4C25-AA05-FE7CD5AF3127}">
      <dgm:prSet/>
      <dgm:spPr/>
      <dgm:t>
        <a:bodyPr/>
        <a:lstStyle/>
        <a:p>
          <a:pPr>
            <a:defRPr cap="all"/>
          </a:pPr>
          <a:r>
            <a:rPr lang="cs-CZ"/>
            <a:t>učebnice str. 24</a:t>
          </a:r>
          <a:endParaRPr lang="en-US"/>
        </a:p>
      </dgm:t>
    </dgm:pt>
    <dgm:pt modelId="{B5F47BB5-8816-41D1-96F6-30200555972F}" type="parTrans" cxnId="{F07F5642-08ED-499B-8474-279EBE6384CA}">
      <dgm:prSet/>
      <dgm:spPr/>
      <dgm:t>
        <a:bodyPr/>
        <a:lstStyle/>
        <a:p>
          <a:endParaRPr lang="en-US"/>
        </a:p>
      </dgm:t>
    </dgm:pt>
    <dgm:pt modelId="{1BA39410-1F14-4665-AEBE-3006A7585BD3}" type="sibTrans" cxnId="{F07F5642-08ED-499B-8474-279EBE6384CA}">
      <dgm:prSet/>
      <dgm:spPr/>
      <dgm:t>
        <a:bodyPr/>
        <a:lstStyle/>
        <a:p>
          <a:endParaRPr lang="en-US"/>
        </a:p>
      </dgm:t>
    </dgm:pt>
    <dgm:pt modelId="{770F0991-AB58-4335-9306-CA0CC0D90EC9}">
      <dgm:prSet/>
      <dgm:spPr/>
      <dgm:t>
        <a:bodyPr/>
        <a:lstStyle/>
        <a:p>
          <a:pPr>
            <a:defRPr cap="all"/>
          </a:pPr>
          <a:r>
            <a:rPr lang="cs-CZ"/>
            <a:t>otázky 1, 2, 3, 4</a:t>
          </a:r>
          <a:endParaRPr lang="en-US"/>
        </a:p>
      </dgm:t>
    </dgm:pt>
    <dgm:pt modelId="{D0A249EE-F5A0-4FEF-A9D4-506D70B6971A}" type="parTrans" cxnId="{AE01B8EC-C301-46F5-A326-6E63F8FB53C9}">
      <dgm:prSet/>
      <dgm:spPr/>
      <dgm:t>
        <a:bodyPr/>
        <a:lstStyle/>
        <a:p>
          <a:endParaRPr lang="en-US"/>
        </a:p>
      </dgm:t>
    </dgm:pt>
    <dgm:pt modelId="{69F852A5-DE0D-4F1E-9F38-FCB2A9E90E19}" type="sibTrans" cxnId="{AE01B8EC-C301-46F5-A326-6E63F8FB53C9}">
      <dgm:prSet/>
      <dgm:spPr/>
      <dgm:t>
        <a:bodyPr/>
        <a:lstStyle/>
        <a:p>
          <a:endParaRPr lang="en-US"/>
        </a:p>
      </dgm:t>
    </dgm:pt>
    <dgm:pt modelId="{CBD2FC84-7A2C-42CE-B6EB-3532A83C26E5}">
      <dgm:prSet/>
      <dgm:spPr/>
      <dgm:t>
        <a:bodyPr/>
        <a:lstStyle/>
        <a:p>
          <a:pPr>
            <a:defRPr cap="all"/>
          </a:pPr>
          <a:r>
            <a:rPr lang="cs-CZ"/>
            <a:t>na úkol máte 5 minut</a:t>
          </a:r>
          <a:endParaRPr lang="en-US"/>
        </a:p>
      </dgm:t>
    </dgm:pt>
    <dgm:pt modelId="{A28771D2-4709-4C72-8C55-9502DABFEDE8}" type="parTrans" cxnId="{8D68944E-0538-48A5-BFAE-0E0D04C3A13D}">
      <dgm:prSet/>
      <dgm:spPr/>
      <dgm:t>
        <a:bodyPr/>
        <a:lstStyle/>
        <a:p>
          <a:endParaRPr lang="en-US"/>
        </a:p>
      </dgm:t>
    </dgm:pt>
    <dgm:pt modelId="{1C93F91C-A3EB-4B70-B6C8-5C58B32EB447}" type="sibTrans" cxnId="{8D68944E-0538-48A5-BFAE-0E0D04C3A13D}">
      <dgm:prSet/>
      <dgm:spPr/>
      <dgm:t>
        <a:bodyPr/>
        <a:lstStyle/>
        <a:p>
          <a:endParaRPr lang="en-US"/>
        </a:p>
      </dgm:t>
    </dgm:pt>
    <dgm:pt modelId="{18ACBC9F-DED6-4972-8EA6-242D275F5A03}" type="pres">
      <dgm:prSet presAssocID="{62A5BEF4-1592-498D-99CB-956D25946C01}" presName="root" presStyleCnt="0">
        <dgm:presLayoutVars>
          <dgm:dir/>
          <dgm:resizeHandles val="exact"/>
        </dgm:presLayoutVars>
      </dgm:prSet>
      <dgm:spPr/>
    </dgm:pt>
    <dgm:pt modelId="{C3FD2FF9-9E08-4867-9FF2-056898D18570}" type="pres">
      <dgm:prSet presAssocID="{64AA357F-35D8-4C25-AA05-FE7CD5AF3127}" presName="compNode" presStyleCnt="0"/>
      <dgm:spPr/>
    </dgm:pt>
    <dgm:pt modelId="{3B407A30-27E4-42B0-8710-446387C4553F}" type="pres">
      <dgm:prSet presAssocID="{64AA357F-35D8-4C25-AA05-FE7CD5AF3127}" presName="iconBgRect" presStyleLbl="bgShp" presStyleIdx="0" presStyleCnt="3"/>
      <dgm:spPr/>
    </dgm:pt>
    <dgm:pt modelId="{19B9CCA3-AFB4-43AE-824D-759E60EA2971}" type="pres">
      <dgm:prSet presAssocID="{64AA357F-35D8-4C25-AA05-FE7CD5AF312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92EC17CF-14E6-49AA-AB75-192D5075AE75}" type="pres">
      <dgm:prSet presAssocID="{64AA357F-35D8-4C25-AA05-FE7CD5AF3127}" presName="spaceRect" presStyleCnt="0"/>
      <dgm:spPr/>
    </dgm:pt>
    <dgm:pt modelId="{C29E448B-607F-4453-8455-F978B21872FF}" type="pres">
      <dgm:prSet presAssocID="{64AA357F-35D8-4C25-AA05-FE7CD5AF3127}" presName="textRect" presStyleLbl="revTx" presStyleIdx="0" presStyleCnt="3">
        <dgm:presLayoutVars>
          <dgm:chMax val="1"/>
          <dgm:chPref val="1"/>
        </dgm:presLayoutVars>
      </dgm:prSet>
      <dgm:spPr/>
    </dgm:pt>
    <dgm:pt modelId="{BEEDF7EA-A5CA-448B-9E8F-AC6FD758CDE4}" type="pres">
      <dgm:prSet presAssocID="{1BA39410-1F14-4665-AEBE-3006A7585BD3}" presName="sibTrans" presStyleCnt="0"/>
      <dgm:spPr/>
    </dgm:pt>
    <dgm:pt modelId="{5A9152CB-FBE1-4305-B93A-802529B334FB}" type="pres">
      <dgm:prSet presAssocID="{770F0991-AB58-4335-9306-CA0CC0D90EC9}" presName="compNode" presStyleCnt="0"/>
      <dgm:spPr/>
    </dgm:pt>
    <dgm:pt modelId="{4BEAB9F3-1B15-40CF-AC2D-174484E56656}" type="pres">
      <dgm:prSet presAssocID="{770F0991-AB58-4335-9306-CA0CC0D90EC9}" presName="iconBgRect" presStyleLbl="bgShp" presStyleIdx="1" presStyleCnt="3"/>
      <dgm:spPr/>
    </dgm:pt>
    <dgm:pt modelId="{9F9498FB-C4CA-4D9B-816E-9817D462F79F}" type="pres">
      <dgm:prSet presAssocID="{770F0991-AB58-4335-9306-CA0CC0D90EC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97B509E9-28FC-4446-86B6-D23F26C10FBA}" type="pres">
      <dgm:prSet presAssocID="{770F0991-AB58-4335-9306-CA0CC0D90EC9}" presName="spaceRect" presStyleCnt="0"/>
      <dgm:spPr/>
    </dgm:pt>
    <dgm:pt modelId="{3005A447-B9CF-4B82-9729-9BD2BE2728B3}" type="pres">
      <dgm:prSet presAssocID="{770F0991-AB58-4335-9306-CA0CC0D90EC9}" presName="textRect" presStyleLbl="revTx" presStyleIdx="1" presStyleCnt="3">
        <dgm:presLayoutVars>
          <dgm:chMax val="1"/>
          <dgm:chPref val="1"/>
        </dgm:presLayoutVars>
      </dgm:prSet>
      <dgm:spPr/>
    </dgm:pt>
    <dgm:pt modelId="{C2AD5CA7-FBEA-4377-847B-EECEAE3FF9DB}" type="pres">
      <dgm:prSet presAssocID="{69F852A5-DE0D-4F1E-9F38-FCB2A9E90E19}" presName="sibTrans" presStyleCnt="0"/>
      <dgm:spPr/>
    </dgm:pt>
    <dgm:pt modelId="{402BCAD2-3E1A-4208-8183-50B151A7D9AE}" type="pres">
      <dgm:prSet presAssocID="{CBD2FC84-7A2C-42CE-B6EB-3532A83C26E5}" presName="compNode" presStyleCnt="0"/>
      <dgm:spPr/>
    </dgm:pt>
    <dgm:pt modelId="{0EFCD927-E6AD-4555-A6AA-95C1366CEC24}" type="pres">
      <dgm:prSet presAssocID="{CBD2FC84-7A2C-42CE-B6EB-3532A83C26E5}" presName="iconBgRect" presStyleLbl="bgShp" presStyleIdx="2" presStyleCnt="3"/>
      <dgm:spPr/>
    </dgm:pt>
    <dgm:pt modelId="{F7730442-0AF4-4412-9708-E9CD2970B923}" type="pres">
      <dgm:prSet presAssocID="{CBD2FC84-7A2C-42CE-B6EB-3532A83C26E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0B5B40A9-DC45-4133-A2DE-C64CB8CBA596}" type="pres">
      <dgm:prSet presAssocID="{CBD2FC84-7A2C-42CE-B6EB-3532A83C26E5}" presName="spaceRect" presStyleCnt="0"/>
      <dgm:spPr/>
    </dgm:pt>
    <dgm:pt modelId="{E9161E9F-0FEB-4112-B53B-A79C19607193}" type="pres">
      <dgm:prSet presAssocID="{CBD2FC84-7A2C-42CE-B6EB-3532A83C26E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F37F43E-EB07-4AE2-A610-D91FF9DC353E}" type="presOf" srcId="{770F0991-AB58-4335-9306-CA0CC0D90EC9}" destId="{3005A447-B9CF-4B82-9729-9BD2BE2728B3}" srcOrd="0" destOrd="0" presId="urn:microsoft.com/office/officeart/2018/5/layout/IconCircleLabelList"/>
    <dgm:cxn modelId="{F07F5642-08ED-499B-8474-279EBE6384CA}" srcId="{62A5BEF4-1592-498D-99CB-956D25946C01}" destId="{64AA357F-35D8-4C25-AA05-FE7CD5AF3127}" srcOrd="0" destOrd="0" parTransId="{B5F47BB5-8816-41D1-96F6-30200555972F}" sibTransId="{1BA39410-1F14-4665-AEBE-3006A7585BD3}"/>
    <dgm:cxn modelId="{C6994B4E-D962-4B36-8A98-838F8F317153}" type="presOf" srcId="{64AA357F-35D8-4C25-AA05-FE7CD5AF3127}" destId="{C29E448B-607F-4453-8455-F978B21872FF}" srcOrd="0" destOrd="0" presId="urn:microsoft.com/office/officeart/2018/5/layout/IconCircleLabelList"/>
    <dgm:cxn modelId="{8D68944E-0538-48A5-BFAE-0E0D04C3A13D}" srcId="{62A5BEF4-1592-498D-99CB-956D25946C01}" destId="{CBD2FC84-7A2C-42CE-B6EB-3532A83C26E5}" srcOrd="2" destOrd="0" parTransId="{A28771D2-4709-4C72-8C55-9502DABFEDE8}" sibTransId="{1C93F91C-A3EB-4B70-B6C8-5C58B32EB447}"/>
    <dgm:cxn modelId="{BEC04BA3-C861-4011-92A3-9AEACF818529}" type="presOf" srcId="{62A5BEF4-1592-498D-99CB-956D25946C01}" destId="{18ACBC9F-DED6-4972-8EA6-242D275F5A03}" srcOrd="0" destOrd="0" presId="urn:microsoft.com/office/officeart/2018/5/layout/IconCircleLabelList"/>
    <dgm:cxn modelId="{C199F8B2-5F86-49F9-87DF-D00B04DB817B}" type="presOf" srcId="{CBD2FC84-7A2C-42CE-B6EB-3532A83C26E5}" destId="{E9161E9F-0FEB-4112-B53B-A79C19607193}" srcOrd="0" destOrd="0" presId="urn:microsoft.com/office/officeart/2018/5/layout/IconCircleLabelList"/>
    <dgm:cxn modelId="{AE01B8EC-C301-46F5-A326-6E63F8FB53C9}" srcId="{62A5BEF4-1592-498D-99CB-956D25946C01}" destId="{770F0991-AB58-4335-9306-CA0CC0D90EC9}" srcOrd="1" destOrd="0" parTransId="{D0A249EE-F5A0-4FEF-A9D4-506D70B6971A}" sibTransId="{69F852A5-DE0D-4F1E-9F38-FCB2A9E90E19}"/>
    <dgm:cxn modelId="{C286833F-D3AB-40DA-BF68-23342890986D}" type="presParOf" srcId="{18ACBC9F-DED6-4972-8EA6-242D275F5A03}" destId="{C3FD2FF9-9E08-4867-9FF2-056898D18570}" srcOrd="0" destOrd="0" presId="urn:microsoft.com/office/officeart/2018/5/layout/IconCircleLabelList"/>
    <dgm:cxn modelId="{ED34BE4D-4304-49C6-A44A-E4F00C82CFA9}" type="presParOf" srcId="{C3FD2FF9-9E08-4867-9FF2-056898D18570}" destId="{3B407A30-27E4-42B0-8710-446387C4553F}" srcOrd="0" destOrd="0" presId="urn:microsoft.com/office/officeart/2018/5/layout/IconCircleLabelList"/>
    <dgm:cxn modelId="{4BCD99D9-D2F6-4DFE-8A42-374301E25327}" type="presParOf" srcId="{C3FD2FF9-9E08-4867-9FF2-056898D18570}" destId="{19B9CCA3-AFB4-43AE-824D-759E60EA2971}" srcOrd="1" destOrd="0" presId="urn:microsoft.com/office/officeart/2018/5/layout/IconCircleLabelList"/>
    <dgm:cxn modelId="{FC87C836-B279-4AB1-93D9-05AE98611530}" type="presParOf" srcId="{C3FD2FF9-9E08-4867-9FF2-056898D18570}" destId="{92EC17CF-14E6-49AA-AB75-192D5075AE75}" srcOrd="2" destOrd="0" presId="urn:microsoft.com/office/officeart/2018/5/layout/IconCircleLabelList"/>
    <dgm:cxn modelId="{F8E41F67-6B23-4173-B755-B93EE587CF33}" type="presParOf" srcId="{C3FD2FF9-9E08-4867-9FF2-056898D18570}" destId="{C29E448B-607F-4453-8455-F978B21872FF}" srcOrd="3" destOrd="0" presId="urn:microsoft.com/office/officeart/2018/5/layout/IconCircleLabelList"/>
    <dgm:cxn modelId="{9ECB1E16-9599-4F31-B0F7-831C3114C79B}" type="presParOf" srcId="{18ACBC9F-DED6-4972-8EA6-242D275F5A03}" destId="{BEEDF7EA-A5CA-448B-9E8F-AC6FD758CDE4}" srcOrd="1" destOrd="0" presId="urn:microsoft.com/office/officeart/2018/5/layout/IconCircleLabelList"/>
    <dgm:cxn modelId="{A0B2BF24-AC4C-4977-86D2-537BFF7AEF64}" type="presParOf" srcId="{18ACBC9F-DED6-4972-8EA6-242D275F5A03}" destId="{5A9152CB-FBE1-4305-B93A-802529B334FB}" srcOrd="2" destOrd="0" presId="urn:microsoft.com/office/officeart/2018/5/layout/IconCircleLabelList"/>
    <dgm:cxn modelId="{562201DF-A7C7-4256-876A-9AF953C538FA}" type="presParOf" srcId="{5A9152CB-FBE1-4305-B93A-802529B334FB}" destId="{4BEAB9F3-1B15-40CF-AC2D-174484E56656}" srcOrd="0" destOrd="0" presId="urn:microsoft.com/office/officeart/2018/5/layout/IconCircleLabelList"/>
    <dgm:cxn modelId="{5B8B3211-6D06-4888-AFF9-4A3F97804DA1}" type="presParOf" srcId="{5A9152CB-FBE1-4305-B93A-802529B334FB}" destId="{9F9498FB-C4CA-4D9B-816E-9817D462F79F}" srcOrd="1" destOrd="0" presId="urn:microsoft.com/office/officeart/2018/5/layout/IconCircleLabelList"/>
    <dgm:cxn modelId="{8EA30475-75BA-46CE-93DB-E0835597394B}" type="presParOf" srcId="{5A9152CB-FBE1-4305-B93A-802529B334FB}" destId="{97B509E9-28FC-4446-86B6-D23F26C10FBA}" srcOrd="2" destOrd="0" presId="urn:microsoft.com/office/officeart/2018/5/layout/IconCircleLabelList"/>
    <dgm:cxn modelId="{7EE25307-621A-4AD7-8E2B-09F34C9F2C59}" type="presParOf" srcId="{5A9152CB-FBE1-4305-B93A-802529B334FB}" destId="{3005A447-B9CF-4B82-9729-9BD2BE2728B3}" srcOrd="3" destOrd="0" presId="urn:microsoft.com/office/officeart/2018/5/layout/IconCircleLabelList"/>
    <dgm:cxn modelId="{E345265E-7A46-419C-A2FC-A5ABD55B8871}" type="presParOf" srcId="{18ACBC9F-DED6-4972-8EA6-242D275F5A03}" destId="{C2AD5CA7-FBEA-4377-847B-EECEAE3FF9DB}" srcOrd="3" destOrd="0" presId="urn:microsoft.com/office/officeart/2018/5/layout/IconCircleLabelList"/>
    <dgm:cxn modelId="{ECF5ACAB-0ECA-438E-9799-BB02FBBDDBAA}" type="presParOf" srcId="{18ACBC9F-DED6-4972-8EA6-242D275F5A03}" destId="{402BCAD2-3E1A-4208-8183-50B151A7D9AE}" srcOrd="4" destOrd="0" presId="urn:microsoft.com/office/officeart/2018/5/layout/IconCircleLabelList"/>
    <dgm:cxn modelId="{3B626390-9B01-4805-A868-841AA0045171}" type="presParOf" srcId="{402BCAD2-3E1A-4208-8183-50B151A7D9AE}" destId="{0EFCD927-E6AD-4555-A6AA-95C1366CEC24}" srcOrd="0" destOrd="0" presId="urn:microsoft.com/office/officeart/2018/5/layout/IconCircleLabelList"/>
    <dgm:cxn modelId="{F41AFF16-5F1C-4E21-B8D0-9A361CFDED58}" type="presParOf" srcId="{402BCAD2-3E1A-4208-8183-50B151A7D9AE}" destId="{F7730442-0AF4-4412-9708-E9CD2970B923}" srcOrd="1" destOrd="0" presId="urn:microsoft.com/office/officeart/2018/5/layout/IconCircleLabelList"/>
    <dgm:cxn modelId="{13880CF4-5602-4CAC-9CF2-C5422BD4EF6B}" type="presParOf" srcId="{402BCAD2-3E1A-4208-8183-50B151A7D9AE}" destId="{0B5B40A9-DC45-4133-A2DE-C64CB8CBA596}" srcOrd="2" destOrd="0" presId="urn:microsoft.com/office/officeart/2018/5/layout/IconCircleLabelList"/>
    <dgm:cxn modelId="{1189136E-F6CB-4A2C-9D16-C3C6881B2BA3}" type="presParOf" srcId="{402BCAD2-3E1A-4208-8183-50B151A7D9AE}" destId="{E9161E9F-0FEB-4112-B53B-A79C1960719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07A30-27E4-42B0-8710-446387C4553F}">
      <dsp:nvSpPr>
        <dsp:cNvPr id="0" name=""/>
        <dsp:cNvSpPr/>
      </dsp:nvSpPr>
      <dsp:spPr>
        <a:xfrm>
          <a:off x="594024" y="222049"/>
          <a:ext cx="1852875" cy="1852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9CCA3-AFB4-43AE-824D-759E60EA2971}">
      <dsp:nvSpPr>
        <dsp:cNvPr id="0" name=""/>
        <dsp:cNvSpPr/>
      </dsp:nvSpPr>
      <dsp:spPr>
        <a:xfrm>
          <a:off x="988899" y="616924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E448B-607F-4453-8455-F978B21872FF}">
      <dsp:nvSpPr>
        <dsp:cNvPr id="0" name=""/>
        <dsp:cNvSpPr/>
      </dsp:nvSpPr>
      <dsp:spPr>
        <a:xfrm>
          <a:off x="1712" y="265205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700" kern="1200"/>
            <a:t>učebnice str. 24</a:t>
          </a:r>
          <a:endParaRPr lang="en-US" sz="2700" kern="1200"/>
        </a:p>
      </dsp:txBody>
      <dsp:txXfrm>
        <a:off x="1712" y="2652050"/>
        <a:ext cx="3037500" cy="720000"/>
      </dsp:txXfrm>
    </dsp:sp>
    <dsp:sp modelId="{4BEAB9F3-1B15-40CF-AC2D-174484E56656}">
      <dsp:nvSpPr>
        <dsp:cNvPr id="0" name=""/>
        <dsp:cNvSpPr/>
      </dsp:nvSpPr>
      <dsp:spPr>
        <a:xfrm>
          <a:off x="4163087" y="222049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98FB-C4CA-4D9B-816E-9817D462F79F}">
      <dsp:nvSpPr>
        <dsp:cNvPr id="0" name=""/>
        <dsp:cNvSpPr/>
      </dsp:nvSpPr>
      <dsp:spPr>
        <a:xfrm>
          <a:off x="4557962" y="616924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5A447-B9CF-4B82-9729-9BD2BE2728B3}">
      <dsp:nvSpPr>
        <dsp:cNvPr id="0" name=""/>
        <dsp:cNvSpPr/>
      </dsp:nvSpPr>
      <dsp:spPr>
        <a:xfrm>
          <a:off x="3570775" y="265205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700" kern="1200"/>
            <a:t>otázky 1, 2, 3, 4</a:t>
          </a:r>
          <a:endParaRPr lang="en-US" sz="2700" kern="1200"/>
        </a:p>
      </dsp:txBody>
      <dsp:txXfrm>
        <a:off x="3570775" y="2652050"/>
        <a:ext cx="3037500" cy="720000"/>
      </dsp:txXfrm>
    </dsp:sp>
    <dsp:sp modelId="{0EFCD927-E6AD-4555-A6AA-95C1366CEC24}">
      <dsp:nvSpPr>
        <dsp:cNvPr id="0" name=""/>
        <dsp:cNvSpPr/>
      </dsp:nvSpPr>
      <dsp:spPr>
        <a:xfrm>
          <a:off x="7732150" y="222049"/>
          <a:ext cx="1852875" cy="1852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30442-0AF4-4412-9708-E9CD2970B923}">
      <dsp:nvSpPr>
        <dsp:cNvPr id="0" name=""/>
        <dsp:cNvSpPr/>
      </dsp:nvSpPr>
      <dsp:spPr>
        <a:xfrm>
          <a:off x="8127025" y="616924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61E9F-0FEB-4112-B53B-A79C19607193}">
      <dsp:nvSpPr>
        <dsp:cNvPr id="0" name=""/>
        <dsp:cNvSpPr/>
      </dsp:nvSpPr>
      <dsp:spPr>
        <a:xfrm>
          <a:off x="7139837" y="265205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700" kern="1200"/>
            <a:t>na úkol máte 5 minut</a:t>
          </a:r>
          <a:endParaRPr lang="en-US" sz="2700" kern="1200"/>
        </a:p>
      </dsp:txBody>
      <dsp:txXfrm>
        <a:off x="7139837" y="2652050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43B52-AA4F-4E82-BC90-BC02E3B2E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Svalová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172491-A82E-4611-A0E4-0236FE3ED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30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9793D-16C3-487A-9FA9-56AFB74D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8FDBB-C2F3-4E3E-90A2-A5D23C1E1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Jakou funkci má okostice a kde jí najdeme?</a:t>
            </a:r>
          </a:p>
          <a:p>
            <a:pPr marL="0" indent="0">
              <a:buNone/>
            </a:pPr>
            <a:r>
              <a:rPr lang="cs-CZ" sz="3000" dirty="0"/>
              <a:t>Co se vytváří v kostní dřeni?</a:t>
            </a:r>
          </a:p>
          <a:p>
            <a:pPr marL="0" indent="0">
              <a:buNone/>
            </a:pPr>
            <a:r>
              <a:rPr lang="cs-CZ" sz="3000" dirty="0"/>
              <a:t>Které látky jsou důležité pro správný vývoj kostí a které potraviny je obsahují?</a:t>
            </a:r>
          </a:p>
          <a:p>
            <a:pPr marL="0" indent="0">
              <a:buNone/>
            </a:pPr>
            <a:r>
              <a:rPr lang="cs-CZ" sz="3000" dirty="0"/>
              <a:t>Jak probíhá růst kostí do délky? Kdy je ukončen?</a:t>
            </a:r>
          </a:p>
        </p:txBody>
      </p:sp>
    </p:spTree>
    <p:extLst>
      <p:ext uri="{BB962C8B-B14F-4D97-AF65-F5344CB8AC3E}">
        <p14:creationId xmlns:p14="http://schemas.microsoft.com/office/powerpoint/2010/main" val="147471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CF74A-A5BA-4D0C-ADB6-753B3AC0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B0214B-91D0-401F-A1D0-7EDCF542C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30516"/>
            <a:ext cx="10178322" cy="5445099"/>
          </a:xfrm>
        </p:spPr>
        <p:txBody>
          <a:bodyPr>
            <a:normAutofit/>
          </a:bodyPr>
          <a:lstStyle/>
          <a:p>
            <a:r>
              <a:rPr lang="cs-CZ" sz="3000" dirty="0"/>
              <a:t>svaly příčně pruhované</a:t>
            </a:r>
          </a:p>
          <a:p>
            <a:r>
              <a:rPr lang="cs-CZ" sz="3000" dirty="0"/>
              <a:t>svaly srdeční</a:t>
            </a:r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endParaRPr lang="cs-CZ" sz="3000" dirty="0"/>
          </a:p>
          <a:p>
            <a:r>
              <a:rPr lang="cs-CZ" sz="3000" dirty="0"/>
              <a:t>hladké svaly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2DEAD1DE-4575-4E43-A389-DCA693C3E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767" y="-1"/>
            <a:ext cx="5513091" cy="413481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790B039-EADD-4BE4-838C-5125F93DE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285" y="4134819"/>
            <a:ext cx="3273430" cy="274968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9AD066A-7427-4FD4-85A9-6321033F52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902" y="2256902"/>
            <a:ext cx="2210240" cy="26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0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6CB77-E214-4B27-96F3-226D0F46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87AFA65-FC54-48F3-9DEC-E67629AFE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070" y="8884"/>
            <a:ext cx="10160678" cy="6849115"/>
          </a:xfrm>
        </p:spPr>
      </p:pic>
    </p:spTree>
    <p:extLst>
      <p:ext uri="{BB962C8B-B14F-4D97-AF65-F5344CB8AC3E}">
        <p14:creationId xmlns:p14="http://schemas.microsoft.com/office/powerpoint/2010/main" val="154233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C4CAE-E8FE-45DF-9DB3-66B19C1D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07132" y="-17320"/>
            <a:ext cx="22585439" cy="2127702"/>
          </a:xfrm>
        </p:spPr>
        <p:txBody>
          <a:bodyPr/>
          <a:lstStyle/>
          <a:p>
            <a:r>
              <a:rPr lang="cs-CZ" dirty="0"/>
              <a:t>v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16C75A7-C598-4E6D-AA97-4FF83BC0C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271" y="-17320"/>
            <a:ext cx="10053711" cy="6854484"/>
          </a:xfrm>
        </p:spPr>
      </p:pic>
    </p:spTree>
    <p:extLst>
      <p:ext uri="{BB962C8B-B14F-4D97-AF65-F5344CB8AC3E}">
        <p14:creationId xmlns:p14="http://schemas.microsoft.com/office/powerpoint/2010/main" val="31204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E992A-7530-4D1F-8225-4CACAA69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E1144DC-831F-4CB4-9BB2-3E79A1EFD5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5237" y="1874523"/>
            <a:ext cx="7934178" cy="4459942"/>
          </a:xfrm>
        </p:spPr>
      </p:pic>
    </p:spTree>
    <p:extLst>
      <p:ext uri="{BB962C8B-B14F-4D97-AF65-F5344CB8AC3E}">
        <p14:creationId xmlns:p14="http://schemas.microsoft.com/office/powerpoint/2010/main" val="50309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37FABD-8C69-4801-8D9F-F88EFA032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D264FC-A03F-4047-B2A4-FC0414BF6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cs-CZ" dirty="0"/>
              <a:t>Vypracuj otázky do sešitu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BD2ECB5-E1D5-4F95-8DB5-D6B38DEEE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00752C-7683-4E03-95C5-06FCFE0C9C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0B2A4FB-250C-4409-B955-FF9AE8DFA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02521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79653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75</Words>
  <Application>Microsoft Office PowerPoint</Application>
  <PresentationFormat>Širokoúhlá obrazovka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Odznáček</vt:lpstr>
      <vt:lpstr>Svalová soustava</vt:lpstr>
      <vt:lpstr>Opakování:</vt:lpstr>
      <vt:lpstr>Svaly</vt:lpstr>
      <vt:lpstr>Prezentace aplikace PowerPoint</vt:lpstr>
      <vt:lpstr>v</vt:lpstr>
      <vt:lpstr>Prezentace aplikace PowerPoint</vt:lpstr>
      <vt:lpstr>Vypracuj otázky do sešitu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Svalová soustava</dc:title>
  <dc:creator>Mgr. Michaela Bicanová</dc:creator>
  <cp:lastModifiedBy>Michaela Bicanová</cp:lastModifiedBy>
  <cp:revision>5</cp:revision>
  <dcterms:created xsi:type="dcterms:W3CDTF">2020-11-04T11:16:11Z</dcterms:created>
  <dcterms:modified xsi:type="dcterms:W3CDTF">2020-11-05T08:46:07Z</dcterms:modified>
</cp:coreProperties>
</file>