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A793-3773-445C-AFEE-2FFBEFF73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Horniny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616988-9EBC-47A7-9469-E66284C13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Pevniny i dna moří jsou tvořeny horninami.</a:t>
            </a:r>
          </a:p>
        </p:txBody>
      </p:sp>
    </p:spTree>
    <p:extLst>
      <p:ext uri="{BB962C8B-B14F-4D97-AF65-F5344CB8AC3E}">
        <p14:creationId xmlns:p14="http://schemas.microsoft.com/office/powerpoint/2010/main" val="34676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EA372-D6E5-46EE-9153-A92FC2AE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stavba Země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13C52D-8DB3-45AF-ACC0-D09D23520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867" y="1705091"/>
            <a:ext cx="9270609" cy="5232743"/>
          </a:xfrm>
        </p:spPr>
      </p:pic>
    </p:spTree>
    <p:extLst>
      <p:ext uri="{BB962C8B-B14F-4D97-AF65-F5344CB8AC3E}">
        <p14:creationId xmlns:p14="http://schemas.microsoft.com/office/powerpoint/2010/main" val="138442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18EF68-549F-4161-BCD4-732D3606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816F52"/>
                </a:solidFill>
              </a:rPr>
              <a:t>Horniny vyvřelé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16F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2AD1F6-643B-45FB-AD78-C58AD184A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A37B67"/>
              </a:buClr>
            </a:pPr>
            <a:r>
              <a:rPr lang="cs-CZ" sz="4000" dirty="0"/>
              <a:t>Žula</a:t>
            </a:r>
          </a:p>
          <a:p>
            <a:pPr>
              <a:buClr>
                <a:srgbClr val="A37B67"/>
              </a:buClr>
            </a:pPr>
            <a:r>
              <a:rPr lang="cs-CZ" sz="4000" dirty="0"/>
              <a:t>Gabro</a:t>
            </a:r>
          </a:p>
          <a:p>
            <a:pPr>
              <a:buClr>
                <a:srgbClr val="A37B67"/>
              </a:buClr>
            </a:pPr>
            <a:r>
              <a:rPr lang="cs-CZ" sz="4000" dirty="0"/>
              <a:t>Čedič</a:t>
            </a:r>
            <a:endParaRPr lang="en-US" sz="4000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kála&#10;&#10;Popis byl vytvořen automaticky">
            <a:extLst>
              <a:ext uri="{FF2B5EF4-FFF2-40B4-BE49-F238E27FC236}">
                <a16:creationId xmlns:a16="http://schemas.microsoft.com/office/drawing/2014/main" id="{5542EA47-98DA-4E7D-B502-BF568144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627" y="1944921"/>
            <a:ext cx="4595373" cy="3299478"/>
          </a:xfrm>
          <a:prstGeom prst="rect">
            <a:avLst/>
          </a:prstGeom>
        </p:spPr>
      </p:pic>
      <p:pic>
        <p:nvPicPr>
          <p:cNvPr id="10" name="Obrázek 9" descr="Obsah obrázku exteriér, tráva, rostlina, staré&#10;&#10;Popis byl vytvořen automaticky">
            <a:extLst>
              <a:ext uri="{FF2B5EF4-FFF2-40B4-BE49-F238E27FC236}">
                <a16:creationId xmlns:a16="http://schemas.microsoft.com/office/drawing/2014/main" id="{115542F7-71D9-4220-8F13-DBA91BE6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71" y="3641829"/>
            <a:ext cx="4702228" cy="3090036"/>
          </a:xfrm>
          <a:prstGeom prst="rect">
            <a:avLst/>
          </a:prstGeom>
        </p:spPr>
      </p:pic>
      <p:pic>
        <p:nvPicPr>
          <p:cNvPr id="5" name="Zástupný obsah 4" descr="Obsah obrázku chléb&#10;&#10;Popis byl vytvořen automaticky">
            <a:extLst>
              <a:ext uri="{FF2B5EF4-FFF2-40B4-BE49-F238E27FC236}">
                <a16:creationId xmlns:a16="http://schemas.microsoft.com/office/drawing/2014/main" id="{BF1878AB-BAB2-4765-B602-103E17A6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891" y="278192"/>
            <a:ext cx="3963336" cy="32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674793-410F-4F75-894D-413C309B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8D754E"/>
                </a:solidFill>
              </a:rPr>
              <a:t>Horniny usazené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D7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3D4BD6-96AB-477E-839F-25F154DA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AB813D"/>
              </a:buClr>
            </a:pPr>
            <a:r>
              <a:rPr lang="cs-CZ" sz="4000" dirty="0"/>
              <a:t>Pískovec</a:t>
            </a:r>
          </a:p>
          <a:p>
            <a:pPr>
              <a:buClr>
                <a:srgbClr val="AB813D"/>
              </a:buClr>
            </a:pPr>
            <a:r>
              <a:rPr lang="cs-CZ" sz="4000" dirty="0"/>
              <a:t>Slepenec</a:t>
            </a:r>
          </a:p>
          <a:p>
            <a:pPr>
              <a:buClr>
                <a:srgbClr val="AB813D"/>
              </a:buClr>
            </a:pPr>
            <a:r>
              <a:rPr lang="cs-CZ" sz="4000" dirty="0"/>
              <a:t>Vápenec</a:t>
            </a:r>
          </a:p>
          <a:p>
            <a:pPr>
              <a:buClr>
                <a:srgbClr val="AB813D"/>
              </a:buClr>
            </a:pPr>
            <a:r>
              <a:rPr lang="cs-CZ" sz="4000" dirty="0"/>
              <a:t>Břidlice</a:t>
            </a:r>
            <a:endParaRPr lang="en-US" sz="4000" dirty="0"/>
          </a:p>
        </p:txBody>
      </p:sp>
      <p:pic>
        <p:nvPicPr>
          <p:cNvPr id="5" name="Zástupný obsah 4" descr="Obsah obrázku skála&#10;&#10;Popis byl vytvořen automaticky">
            <a:extLst>
              <a:ext uri="{FF2B5EF4-FFF2-40B4-BE49-F238E27FC236}">
                <a16:creationId xmlns:a16="http://schemas.microsoft.com/office/drawing/2014/main" id="{2502C8AC-EA01-4E4E-AEDF-66BCBFD1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67" y="210336"/>
            <a:ext cx="3863275" cy="2897456"/>
          </a:xfrm>
          <a:prstGeom prst="rect">
            <a:avLst/>
          </a:prstGeom>
        </p:spPr>
      </p:pic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jídlo&#10;&#10;Popis byl vytvořen automaticky">
            <a:extLst>
              <a:ext uri="{FF2B5EF4-FFF2-40B4-BE49-F238E27FC236}">
                <a16:creationId xmlns:a16="http://schemas.microsoft.com/office/drawing/2014/main" id="{C67C8E1E-AA3E-4C6B-9AF0-D0F44663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16002"/>
            <a:ext cx="4381500" cy="3286125"/>
          </a:xfrm>
          <a:prstGeom prst="rect">
            <a:avLst/>
          </a:prstGeom>
        </p:spPr>
      </p:pic>
      <p:pic>
        <p:nvPicPr>
          <p:cNvPr id="10" name="Obrázek 9" descr="Obsah obrázku budova, stavební materiál, kámen, megalit&#10;&#10;Popis byl vytvořen automaticky">
            <a:extLst>
              <a:ext uri="{FF2B5EF4-FFF2-40B4-BE49-F238E27FC236}">
                <a16:creationId xmlns:a16="http://schemas.microsoft.com/office/drawing/2014/main" id="{6372DEB5-D703-4F02-A5C8-6BC816A8D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855" y="3656061"/>
            <a:ext cx="4381500" cy="3286125"/>
          </a:xfrm>
          <a:prstGeom prst="rect">
            <a:avLst/>
          </a:prstGeom>
        </p:spPr>
      </p:pic>
      <p:pic>
        <p:nvPicPr>
          <p:cNvPr id="13" name="Obrázek 12" descr="Obsah obrázku budova, střecha&#10;&#10;Popis byl vytvořen automaticky">
            <a:extLst>
              <a:ext uri="{FF2B5EF4-FFF2-40B4-BE49-F238E27FC236}">
                <a16:creationId xmlns:a16="http://schemas.microsoft.com/office/drawing/2014/main" id="{CE2D6E0F-9B9F-4EDE-8C61-1F80E67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521" y="3867119"/>
            <a:ext cx="3818677" cy="28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B0CC6-A5C1-421E-9584-9273B6A4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6B5D4A"/>
                </a:solidFill>
              </a:rPr>
              <a:t>Horniny přeměněné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B5D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36C905-0549-466C-BC6F-0592D359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A98A5F"/>
              </a:buClr>
            </a:pPr>
            <a:r>
              <a:rPr lang="cs-CZ" sz="4000" dirty="0"/>
              <a:t>Mramor</a:t>
            </a:r>
          </a:p>
          <a:p>
            <a:pPr>
              <a:buClr>
                <a:srgbClr val="A98A5F"/>
              </a:buClr>
            </a:pPr>
            <a:r>
              <a:rPr lang="cs-CZ" sz="4000" dirty="0"/>
              <a:t>Rula</a:t>
            </a:r>
          </a:p>
          <a:p>
            <a:pPr>
              <a:buClr>
                <a:srgbClr val="A98A5F"/>
              </a:buClr>
            </a:pPr>
            <a:r>
              <a:rPr lang="cs-CZ" sz="4000" dirty="0"/>
              <a:t>Svor</a:t>
            </a:r>
          </a:p>
          <a:p>
            <a:pPr>
              <a:buClr>
                <a:srgbClr val="A98A5F"/>
              </a:buClr>
            </a:pPr>
            <a:endParaRPr lang="en-US" sz="4000" dirty="0"/>
          </a:p>
        </p:txBody>
      </p:sp>
      <p:pic>
        <p:nvPicPr>
          <p:cNvPr id="5" name="Zástupný obsah 4" descr="Obsah obrázku patro, interiér, špinavé&#10;&#10;Popis byl vytvořen automaticky">
            <a:extLst>
              <a:ext uri="{FF2B5EF4-FFF2-40B4-BE49-F238E27FC236}">
                <a16:creationId xmlns:a16="http://schemas.microsoft.com/office/drawing/2014/main" id="{163CE57C-AF9F-4402-AB1B-6F4E5B27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039" y="165408"/>
            <a:ext cx="5603390" cy="3936381"/>
          </a:xfrm>
          <a:prstGeom prst="rect">
            <a:avLst/>
          </a:prstGeom>
        </p:spPr>
      </p:pic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exteriér&#10;&#10;Popis byl vytvořen automaticky">
            <a:extLst>
              <a:ext uri="{FF2B5EF4-FFF2-40B4-BE49-F238E27FC236}">
                <a16:creationId xmlns:a16="http://schemas.microsoft.com/office/drawing/2014/main" id="{C64D9F08-8B6D-4D56-8704-AE24E480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662" y="2502650"/>
            <a:ext cx="3658851" cy="2494671"/>
          </a:xfrm>
          <a:prstGeom prst="rect">
            <a:avLst/>
          </a:prstGeom>
        </p:spPr>
      </p:pic>
      <p:pic>
        <p:nvPicPr>
          <p:cNvPr id="10" name="Obrázek 9" descr="Obsah obrázku chléb&#10;&#10;Popis byl vytvořen automaticky">
            <a:extLst>
              <a:ext uri="{FF2B5EF4-FFF2-40B4-BE49-F238E27FC236}">
                <a16:creationId xmlns:a16="http://schemas.microsoft.com/office/drawing/2014/main" id="{E0C7E6CF-83B3-48FD-AA67-523BE5D0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47" y="3317629"/>
            <a:ext cx="39527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07A90-0DA6-4C97-8068-2A7FA94C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D114A-6DDC-4D54-9961-7DC8C07E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512" y="274529"/>
            <a:ext cx="8915400" cy="3777622"/>
          </a:xfrm>
        </p:spPr>
        <p:txBody>
          <a:bodyPr>
            <a:normAutofit/>
          </a:bodyPr>
          <a:lstStyle/>
          <a:p>
            <a:r>
              <a:rPr lang="cs-CZ" sz="4000" dirty="0"/>
              <a:t>Horniny jsou tvořeny ze dvou a více minerálů (nerostů).</a:t>
            </a:r>
          </a:p>
        </p:txBody>
      </p:sp>
      <p:pic>
        <p:nvPicPr>
          <p:cNvPr id="5" name="Obrázek 4" descr="Obsah obrázku patro, interiér, zdobené, jídelní stůl&#10;&#10;Popis byl vytvořen automaticky">
            <a:extLst>
              <a:ext uri="{FF2B5EF4-FFF2-40B4-BE49-F238E27FC236}">
                <a16:creationId xmlns:a16="http://schemas.microsoft.com/office/drawing/2014/main" id="{C578A838-29BF-4C22-897E-C363DF3E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78" y="1784627"/>
            <a:ext cx="7606152" cy="50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079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Stébla</vt:lpstr>
      <vt:lpstr>Horniny</vt:lpstr>
      <vt:lpstr>Vnitřní stavba Země</vt:lpstr>
      <vt:lpstr>Horniny vyvřelé</vt:lpstr>
      <vt:lpstr>Horniny usazené</vt:lpstr>
      <vt:lpstr>Horniny přeměněné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Horniny</dc:title>
  <dc:creator>Mgr. Michaela Bicanová</dc:creator>
  <cp:lastModifiedBy>Mgr. Michaela Bicanová</cp:lastModifiedBy>
  <cp:revision>1</cp:revision>
  <dcterms:created xsi:type="dcterms:W3CDTF">2020-11-04T08:15:54Z</dcterms:created>
  <dcterms:modified xsi:type="dcterms:W3CDTF">2020-11-04T08:20:54Z</dcterms:modified>
</cp:coreProperties>
</file>