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61A42-0899-40D5-A3A6-1F7F72C12F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Východní </a:t>
            </a:r>
            <a:r>
              <a:rPr lang="cs-CZ" dirty="0" err="1"/>
              <a:t>čechy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0C96F5-1E7C-4971-B173-16A7CFE3EA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47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02EAE6-875C-45AC-99AE-98C9A9DE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Východní </a:t>
            </a:r>
            <a:r>
              <a:rPr lang="cs-CZ" dirty="0" err="1"/>
              <a:t>čechy</a:t>
            </a:r>
            <a:endParaRPr lang="cs-CZ" dirty="0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C1581957-A75A-427B-AD7E-B32438237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35" y="1575813"/>
            <a:ext cx="11336453" cy="4778688"/>
          </a:xfrm>
        </p:spPr>
      </p:pic>
    </p:spTree>
    <p:extLst>
      <p:ext uri="{BB962C8B-B14F-4D97-AF65-F5344CB8AC3E}">
        <p14:creationId xmlns:p14="http://schemas.microsoft.com/office/powerpoint/2010/main" val="130918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98C035-9D41-49BE-97C4-D61BE41B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5"/>
            <a:ext cx="3157577" cy="1312001"/>
          </a:xfrm>
        </p:spPr>
        <p:txBody>
          <a:bodyPr anchor="t">
            <a:normAutofit/>
          </a:bodyPr>
          <a:lstStyle/>
          <a:p>
            <a:r>
              <a:rPr lang="cs-CZ" sz="2800" dirty="0"/>
              <a:t>Východní </a:t>
            </a:r>
            <a:r>
              <a:rPr lang="cs-CZ" sz="2800" dirty="0" err="1"/>
              <a:t>čechy</a:t>
            </a:r>
            <a:endParaRPr lang="cs-CZ" sz="28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4367B034-44C9-4ED4-A617-490F2A60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81" y="294322"/>
            <a:ext cx="6504971" cy="647244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B786E3-21C6-431F-A326-09F399A4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138" y="2273608"/>
            <a:ext cx="3159432" cy="3940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/>
              <a:t>Jaké řeky protékají touto oblastí?</a:t>
            </a:r>
          </a:p>
          <a:p>
            <a:pPr marL="0" indent="0">
              <a:buNone/>
            </a:pPr>
            <a:endParaRPr lang="cs-CZ" sz="3000" dirty="0"/>
          </a:p>
          <a:p>
            <a:pPr marL="0" indent="0">
              <a:buNone/>
            </a:pPr>
            <a:r>
              <a:rPr lang="cs-CZ" sz="3000" dirty="0"/>
              <a:t>Jaké pohoří se zde nachází?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612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E7ABCFA2-55B0-438C-A39A-637FFC624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BD2C934-710E-4E0E-9ED4-03F07E019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6D45DC-F4C2-43BF-B081-99DD0C90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5358"/>
            <a:ext cx="5312780" cy="127846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cs-CZ" sz="3600" dirty="0"/>
              <a:t>Města na východě?</a:t>
            </a:r>
            <a:endParaRPr lang="en-US" sz="3600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AD0F4F3-8F5C-421F-9FC1-DB3ED0BF6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3075404B-429B-496C-ADCD-62F90989A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72563"/>
            <a:ext cx="5312780" cy="4635399"/>
          </a:xfrm>
          <a:prstGeom prst="rect">
            <a:avLst/>
          </a:prstGeom>
        </p:spPr>
      </p:pic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4254F129-EB56-4673-BC1D-432EF1CFA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590" y="2094835"/>
            <a:ext cx="6676328" cy="410594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0A40572-62E5-460B-AD24-B6628527A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1D872D4-D7E5-4CD8-9DAC-2BC612F08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0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905CFAD9-EABE-4F83-B098-604752164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C99610E4-6194-4817-B152-498995E77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885E9F4-7DB6-4B77-B1FF-80BFCE812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B639A2B-C30C-4F6F-B847-6960F3CF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C92F0448-E3EB-43E2-A7BE-0767BBFAC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C450B77-9635-4D12-A13F-BD687A078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0C9CF1-1D59-42C9-BE2F-40996310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960" y="-334293"/>
            <a:ext cx="3040104" cy="376329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cs-CZ" sz="3600" dirty="0"/>
              <a:t>Z kterých měst pochází tyto obrázky?</a:t>
            </a:r>
            <a:endParaRPr lang="en-US" sz="3600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AAEC439-0F1D-4A17-BFD6-D1B5C0D0B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418" y="477854"/>
            <a:ext cx="3690924" cy="1899398"/>
            <a:chOff x="7807230" y="2012810"/>
            <a:chExt cx="3251252" cy="3459865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E6FCC67-2214-4BE2-9F21-F49F4C236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6CE4255-9F6B-41BF-9501-B899244CB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rgbClr val="FFFFFE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Obrázek 6" descr="Obsah obrázku osoba&#10;&#10;Popis byl vytvořen automaticky">
            <a:extLst>
              <a:ext uri="{FF2B5EF4-FFF2-40B4-BE49-F238E27FC236}">
                <a16:creationId xmlns:a16="http://schemas.microsoft.com/office/drawing/2014/main" id="{15C2507A-16D8-44FC-84C0-30BFD4F3D9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9" r="16703" b="-4"/>
          <a:stretch/>
        </p:blipFill>
        <p:spPr>
          <a:xfrm>
            <a:off x="1522053" y="637525"/>
            <a:ext cx="1933702" cy="1578294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113F62F-D278-402A-8D44-9436FBDDE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0960" y="3526496"/>
            <a:ext cx="28444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2D14D26D-FA2C-4871-965F-AF84BF27D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132" y="5447610"/>
            <a:ext cx="163726" cy="164592"/>
          </a:xfrm>
          <a:prstGeom prst="rect">
            <a:avLst/>
          </a:prstGeom>
          <a:solidFill>
            <a:srgbClr val="FF2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87C1468-C83E-4DF0-AFC4-12F245CDE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9509" y="2542318"/>
            <a:ext cx="3690924" cy="3074978"/>
            <a:chOff x="7807230" y="2012810"/>
            <a:chExt cx="3251252" cy="3459865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BE08E73-922F-4869-89A7-AC072C1D1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26C6EE4-1C42-4228-BF45-D59469A7B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rgbClr val="FFFFFE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Zástupný obsah 4" descr="Obsah obrázku klavír, hudba&#10;&#10;Popis byl vytvořen automaticky">
            <a:extLst>
              <a:ext uri="{FF2B5EF4-FFF2-40B4-BE49-F238E27FC236}">
                <a16:creationId xmlns:a16="http://schemas.microsoft.com/office/drawing/2014/main" id="{DF7A844E-4D5D-4EAB-BA23-BDFB1615B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317" r="5" b="5"/>
          <a:stretch/>
        </p:blipFill>
        <p:spPr>
          <a:xfrm>
            <a:off x="808859" y="2706910"/>
            <a:ext cx="3357848" cy="2740699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3D4A2946-485C-49BF-94BB-D9D9FBC48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01429" y="472933"/>
            <a:ext cx="3690924" cy="3074978"/>
            <a:chOff x="7807230" y="2012810"/>
            <a:chExt cx="3251252" cy="345986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B6FEC13-B4A8-4F3B-A04B-D374B62F9E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97E0C27-BECF-43D8-97F1-F118ED901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rgbClr val="FFFFFE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Obrázek 8" descr="Obsah obrázku tráva, strom, exteriér, pole&#10;&#10;Popis byl vytvořen automaticky">
            <a:extLst>
              <a:ext uri="{FF2B5EF4-FFF2-40B4-BE49-F238E27FC236}">
                <a16:creationId xmlns:a16="http://schemas.microsoft.com/office/drawing/2014/main" id="{7AC21A4D-4E5D-4181-9559-A28D252C93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401" r="-3" b="23139"/>
          <a:stretch/>
        </p:blipFill>
        <p:spPr>
          <a:xfrm>
            <a:off x="4670779" y="1219250"/>
            <a:ext cx="3357848" cy="1577248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D0B9AD04-3903-4A8C-8ADF-1C5565AD9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6017" y="3709644"/>
            <a:ext cx="3690924" cy="1899398"/>
            <a:chOff x="7807230" y="2012810"/>
            <a:chExt cx="3251252" cy="3459865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E2944F0-51D4-4652-A3C2-49992A6B3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3F763EE-62BD-49BF-B944-5AC2E130E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rgbClr val="FFFFFE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Obrázek 10" descr="Obsah obrázku strom, tráva, exteriér, příroda&#10;&#10;Popis byl vytvořen automaticky">
            <a:extLst>
              <a:ext uri="{FF2B5EF4-FFF2-40B4-BE49-F238E27FC236}">
                <a16:creationId xmlns:a16="http://schemas.microsoft.com/office/drawing/2014/main" id="{4793437C-1375-4FF6-AC51-808D232EAF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834" r="-3" b="7263"/>
          <a:stretch/>
        </p:blipFill>
        <p:spPr>
          <a:xfrm>
            <a:off x="4655460" y="3869315"/>
            <a:ext cx="3360086" cy="157829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7D4C8B4-0BAB-48B7-9D89-C26EAAAEF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47D456C-D333-4F88-931F-EC1EB764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3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DA00A8-733E-4295-914F-9E743DD94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Hospodářství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457A6F-82D4-4573-A73C-39E7DFC96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15" y="2015732"/>
            <a:ext cx="10331840" cy="38640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/>
              <a:t>Zemědělství:</a:t>
            </a:r>
          </a:p>
          <a:p>
            <a:r>
              <a:rPr lang="cs-CZ" sz="2800" dirty="0"/>
              <a:t>Nížiny- pšenice, cukrovka, kukuřice</a:t>
            </a:r>
          </a:p>
          <a:p>
            <a:r>
              <a:rPr lang="cs-CZ" sz="2800" dirty="0"/>
              <a:t>Podhorské oblasti- brambory, len, skot, ovce</a:t>
            </a:r>
          </a:p>
          <a:p>
            <a:r>
              <a:rPr lang="cs-CZ" sz="2800" dirty="0"/>
              <a:t>Horské oblasti- těžba dřeva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Průmysl:</a:t>
            </a:r>
          </a:p>
          <a:p>
            <a:r>
              <a:rPr lang="cs-CZ" sz="2800" dirty="0"/>
              <a:t>Potravinářský, chemický, strojírenský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1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05F81-B7FF-41C1-90EE-C862E53A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na výlet?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3EF2C86B-5550-404B-8A7B-BD279C65A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0393" y="1041722"/>
            <a:ext cx="6078083" cy="4807976"/>
          </a:xfrm>
        </p:spPr>
      </p:pic>
      <p:pic>
        <p:nvPicPr>
          <p:cNvPr id="7" name="Obrázek 6" descr="Obsah obrázku svatyně&#10;&#10;Popis byl vytvořen automaticky">
            <a:extLst>
              <a:ext uri="{FF2B5EF4-FFF2-40B4-BE49-F238E27FC236}">
                <a16:creationId xmlns:a16="http://schemas.microsoft.com/office/drawing/2014/main" id="{15EDA548-58C5-4518-81D7-E2A3210B0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2" y="1365162"/>
            <a:ext cx="5806053" cy="3098736"/>
          </a:xfrm>
          <a:prstGeom prst="rect">
            <a:avLst/>
          </a:prstGeom>
        </p:spPr>
      </p:pic>
      <p:pic>
        <p:nvPicPr>
          <p:cNvPr id="9" name="Obrázek 8" descr="Obsah obrázku text, černá, bílá&#10;&#10;Popis byl vytvořen automaticky">
            <a:extLst>
              <a:ext uri="{FF2B5EF4-FFF2-40B4-BE49-F238E27FC236}">
                <a16:creationId xmlns:a16="http://schemas.microsoft.com/office/drawing/2014/main" id="{81300FA3-D77C-49EC-94D7-3D7E43AAE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807" y="4345133"/>
            <a:ext cx="1905000" cy="2540000"/>
          </a:xfrm>
          <a:prstGeom prst="rect">
            <a:avLst/>
          </a:prstGeom>
        </p:spPr>
      </p:pic>
      <p:pic>
        <p:nvPicPr>
          <p:cNvPr id="11" name="Obrázek 10" descr="Obsah obrázku muž, zeď, osoba, oblečení&#10;&#10;Popis byl vytvořen automaticky">
            <a:extLst>
              <a:ext uri="{FF2B5EF4-FFF2-40B4-BE49-F238E27FC236}">
                <a16:creationId xmlns:a16="http://schemas.microsoft.com/office/drawing/2014/main" id="{5C87A03A-BC51-455E-993C-958AA14B5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107" y="4396897"/>
            <a:ext cx="2009744" cy="2436471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280B00-94C5-4014-ABEB-90804D99C046}"/>
              </a:ext>
            </a:extLst>
          </p:cNvPr>
          <p:cNvSpPr txBox="1"/>
          <p:nvPr/>
        </p:nvSpPr>
        <p:spPr>
          <a:xfrm>
            <a:off x="4013174" y="1365162"/>
            <a:ext cx="96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Litomyšl</a:t>
            </a:r>
          </a:p>
        </p:txBody>
      </p:sp>
    </p:spTree>
    <p:extLst>
      <p:ext uri="{BB962C8B-B14F-4D97-AF65-F5344CB8AC3E}">
        <p14:creationId xmlns:p14="http://schemas.microsoft.com/office/powerpoint/2010/main" val="141794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FFA3D-9355-4195-9068-ACFEBB3E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52FE64-FE8F-4DF8-BFDF-DB530D852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829" y="2015732"/>
            <a:ext cx="10066026" cy="3619524"/>
          </a:xfrm>
        </p:spPr>
        <p:txBody>
          <a:bodyPr>
            <a:normAutofit/>
          </a:bodyPr>
          <a:lstStyle/>
          <a:p>
            <a:r>
              <a:rPr lang="cs-CZ" sz="2800" dirty="0"/>
              <a:t>Z prezentace si napiš výpisky do sešitu.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Učebnice str. 15- namalujte horu a postupně jaké rostliny tam rostou od podhůří až po vrchol. (fotografii posílejte na e-mail do pátku)</a:t>
            </a:r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77984615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99</Words>
  <Application>Microsoft Office PowerPoint</Application>
  <PresentationFormat>Širokoúhlá obrazovka</PresentationFormat>
  <Paragraphs>22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Galerie</vt:lpstr>
      <vt:lpstr>Východní čechy</vt:lpstr>
      <vt:lpstr>Východní čechy</vt:lpstr>
      <vt:lpstr>Východní čechy</vt:lpstr>
      <vt:lpstr>Města na východě?</vt:lpstr>
      <vt:lpstr>Z kterých měst pochází tyto obrázky?</vt:lpstr>
      <vt:lpstr>Hospodářství</vt:lpstr>
      <vt:lpstr>Kam na výlet?</vt:lpstr>
      <vt:lpstr>Úkol: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Východní čechy</dc:title>
  <dc:creator>Mgr. Michaela Bicanová</dc:creator>
  <cp:lastModifiedBy>Mgr. Michaela Bicanová</cp:lastModifiedBy>
  <cp:revision>2</cp:revision>
  <dcterms:created xsi:type="dcterms:W3CDTF">2020-11-02T08:32:50Z</dcterms:created>
  <dcterms:modified xsi:type="dcterms:W3CDTF">2020-11-02T08:46:59Z</dcterms:modified>
</cp:coreProperties>
</file>