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4" r:id="rId3"/>
    <p:sldId id="258" r:id="rId4"/>
    <p:sldId id="265" r:id="rId5"/>
    <p:sldId id="262" r:id="rId6"/>
    <p:sldId id="267" r:id="rId7"/>
    <p:sldId id="268" r:id="rId8"/>
    <p:sldId id="261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72" d="100"/>
          <a:sy n="72" d="100"/>
        </p:scale>
        <p:origin x="2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21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01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90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3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65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11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8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35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9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0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9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6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3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2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12" Type="http://schemas.openxmlformats.org/officeDocument/2006/relationships/image" Target="../media/image6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46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7.png"/><Relationship Id="rId5" Type="http://schemas.openxmlformats.org/officeDocument/2006/relationships/image" Target="../media/image45.png"/><Relationship Id="rId10" Type="http://schemas.openxmlformats.org/officeDocument/2006/relationships/image" Target="../media/image29.png"/><Relationship Id="rId4" Type="http://schemas.openxmlformats.org/officeDocument/2006/relationships/image" Target="../media/image37.png"/><Relationship Id="rId9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5" Type="http://schemas.openxmlformats.org/officeDocument/2006/relationships/image" Target="../media/image29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dirty="0" err="1"/>
              <a:t>Christmas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Do </a:t>
            </a:r>
            <a:r>
              <a:rPr lang="cs-CZ" sz="2800" b="1" dirty="0" err="1"/>
              <a:t>you</a:t>
            </a:r>
            <a:r>
              <a:rPr lang="cs-CZ" sz="2800" b="1" dirty="0"/>
              <a:t> </a:t>
            </a:r>
            <a:r>
              <a:rPr lang="cs-CZ" sz="2800" b="1" dirty="0" err="1"/>
              <a:t>decorate</a:t>
            </a:r>
            <a:r>
              <a:rPr lang="cs-CZ" sz="2800" b="1" dirty="0"/>
              <a:t> </a:t>
            </a:r>
            <a:r>
              <a:rPr lang="cs-CZ" sz="2800" b="1" dirty="0" err="1"/>
              <a:t>your</a:t>
            </a:r>
            <a:r>
              <a:rPr lang="cs-CZ" sz="2800" b="1" dirty="0"/>
              <a:t>  house </a:t>
            </a:r>
            <a:r>
              <a:rPr lang="cs-CZ" b="1" dirty="0"/>
              <a:t>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4294967295"/>
          </p:nvPr>
        </p:nvSpPr>
        <p:spPr>
          <a:xfrm>
            <a:off x="5629453" y="1539689"/>
            <a:ext cx="3557587" cy="639762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What</a:t>
            </a:r>
            <a:r>
              <a:rPr lang="cs-CZ" sz="2800" b="1" dirty="0"/>
              <a:t> do </a:t>
            </a:r>
            <a:r>
              <a:rPr lang="cs-CZ" sz="2800" b="1" dirty="0" err="1"/>
              <a:t>you</a:t>
            </a:r>
            <a:r>
              <a:rPr lang="cs-CZ" sz="2800" b="1" dirty="0"/>
              <a:t> </a:t>
            </a:r>
            <a:r>
              <a:rPr lang="cs-CZ" sz="2800" b="1" dirty="0" err="1"/>
              <a:t>need</a:t>
            </a:r>
            <a:r>
              <a:rPr lang="cs-CZ" sz="2800" b="1" dirty="0"/>
              <a:t> 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56" y="260648"/>
            <a:ext cx="1181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53" y="3748323"/>
            <a:ext cx="1219200" cy="99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49" y="2230477"/>
            <a:ext cx="1113095" cy="12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96" y="4937091"/>
            <a:ext cx="113800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96" y="2243816"/>
            <a:ext cx="11522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51" y="2218901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89" y="5061481"/>
            <a:ext cx="1295814" cy="115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68" y="3636868"/>
            <a:ext cx="1219200" cy="10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46" y="5166484"/>
            <a:ext cx="1224136" cy="13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36" y="3723262"/>
            <a:ext cx="1338644" cy="10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1" y="402497"/>
            <a:ext cx="1219200" cy="93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8721" y="2760870"/>
            <a:ext cx="11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candles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6244" y="3174377"/>
            <a:ext cx="148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decoration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9945" y="2068708"/>
            <a:ext cx="11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wreath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71" y="4792594"/>
            <a:ext cx="828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7544" y="3995797"/>
            <a:ext cx="183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Christmas</a:t>
            </a:r>
            <a:r>
              <a:rPr lang="cs-CZ" dirty="0"/>
              <a:t> </a:t>
            </a:r>
            <a:r>
              <a:rPr lang="cs-CZ" dirty="0" err="1"/>
              <a:t>tree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6244" y="435928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chain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7885" y="479715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bells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7885" y="530152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/>
              <a:t>Gold </a:t>
            </a:r>
            <a:r>
              <a:rPr lang="cs-CZ" dirty="0" err="1"/>
              <a:t>balls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9906" y="571530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holly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130">
            <a:off x="2943663" y="3845458"/>
            <a:ext cx="121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08721" y="2417423"/>
            <a:ext cx="135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mistletoe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2810" y="3609507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electric</a:t>
            </a:r>
            <a:r>
              <a:rPr lang="cs-CZ" dirty="0"/>
              <a:t> </a:t>
            </a:r>
            <a:r>
              <a:rPr lang="cs-CZ" dirty="0" err="1"/>
              <a:t>lights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6" y="2253374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Christmas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presents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17386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do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get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Christmas</a:t>
            </a:r>
            <a:r>
              <a:rPr lang="cs-CZ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504" y="2276872"/>
            <a:ext cx="4464496" cy="43003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 </a:t>
            </a:r>
            <a:r>
              <a:rPr lang="cs-CZ" dirty="0" err="1"/>
              <a:t>get</a:t>
            </a:r>
            <a:r>
              <a:rPr lang="cs-CZ" dirty="0"/>
              <a:t>  </a:t>
            </a:r>
            <a:r>
              <a:rPr lang="cs-CZ" dirty="0" err="1"/>
              <a:t>presents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my </a:t>
            </a:r>
            <a:r>
              <a:rPr lang="cs-CZ" dirty="0" err="1"/>
              <a:t>parents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get</a:t>
            </a:r>
            <a:r>
              <a:rPr lang="cs-CZ" dirty="0"/>
              <a:t>  a T-</a:t>
            </a:r>
            <a:r>
              <a:rPr lang="cs-CZ" dirty="0" err="1"/>
              <a:t>shirt</a:t>
            </a:r>
            <a:r>
              <a:rPr lang="cs-CZ" dirty="0"/>
              <a:t>   </a:t>
            </a:r>
            <a:r>
              <a:rPr lang="cs-CZ" dirty="0" err="1"/>
              <a:t>from</a:t>
            </a:r>
            <a:r>
              <a:rPr lang="cs-CZ" dirty="0"/>
              <a:t> my </a:t>
            </a:r>
            <a:r>
              <a:rPr lang="cs-CZ" dirty="0" err="1"/>
              <a:t>mum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get</a:t>
            </a:r>
            <a:r>
              <a:rPr lang="cs-CZ" dirty="0"/>
              <a:t>  a </a:t>
            </a:r>
            <a:r>
              <a:rPr lang="cs-CZ" dirty="0" err="1"/>
              <a:t>scooter</a:t>
            </a:r>
            <a:r>
              <a:rPr lang="cs-CZ" dirty="0"/>
              <a:t>   </a:t>
            </a:r>
            <a:r>
              <a:rPr lang="cs-CZ" dirty="0" err="1"/>
              <a:t>from</a:t>
            </a:r>
            <a:r>
              <a:rPr lang="cs-CZ" dirty="0"/>
              <a:t> my </a:t>
            </a:r>
            <a:r>
              <a:rPr lang="cs-CZ" dirty="0" err="1"/>
              <a:t>dad</a:t>
            </a:r>
            <a:r>
              <a:rPr lang="cs-CZ" dirty="0"/>
              <a:t>. 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get</a:t>
            </a:r>
            <a:r>
              <a:rPr lang="cs-CZ" dirty="0"/>
              <a:t>   </a:t>
            </a:r>
            <a:r>
              <a:rPr lang="cs-CZ" dirty="0" err="1"/>
              <a:t>jeans</a:t>
            </a:r>
            <a:r>
              <a:rPr lang="cs-CZ" dirty="0"/>
              <a:t>   </a:t>
            </a:r>
            <a:r>
              <a:rPr lang="cs-CZ" dirty="0" err="1"/>
              <a:t>from</a:t>
            </a:r>
            <a:r>
              <a:rPr lang="cs-CZ" dirty="0"/>
              <a:t> my </a:t>
            </a:r>
            <a:r>
              <a:rPr lang="cs-CZ" dirty="0" err="1"/>
              <a:t>grandma</a:t>
            </a:r>
            <a:r>
              <a:rPr lang="cs-CZ" dirty="0"/>
              <a:t>.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get</a:t>
            </a:r>
            <a:r>
              <a:rPr lang="cs-CZ" dirty="0"/>
              <a:t>     a </a:t>
            </a:r>
            <a:r>
              <a:rPr lang="cs-CZ" dirty="0" err="1"/>
              <a:t>doll</a:t>
            </a:r>
            <a:r>
              <a:rPr lang="cs-CZ" dirty="0"/>
              <a:t>    </a:t>
            </a:r>
            <a:r>
              <a:rPr lang="cs-CZ" dirty="0" err="1"/>
              <a:t>from</a:t>
            </a:r>
            <a:r>
              <a:rPr lang="cs-CZ" dirty="0"/>
              <a:t> my </a:t>
            </a:r>
            <a:r>
              <a:rPr lang="cs-CZ" dirty="0" err="1"/>
              <a:t>sister</a:t>
            </a:r>
            <a:r>
              <a:rPr lang="cs-CZ" dirty="0"/>
              <a:t>.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47455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do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give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Christmas</a:t>
            </a:r>
            <a:r>
              <a:rPr lang="cs-CZ" dirty="0">
                <a:solidFill>
                  <a:srgbClr val="FF0000"/>
                </a:solidFill>
              </a:rPr>
              <a:t> ?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175447" cy="42462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presents</a:t>
            </a:r>
            <a:r>
              <a:rPr lang="cs-CZ" dirty="0"/>
              <a:t> to my </a:t>
            </a:r>
            <a:r>
              <a:rPr lang="cs-CZ" dirty="0" err="1"/>
              <a:t>parents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give</a:t>
            </a:r>
            <a:r>
              <a:rPr lang="cs-CZ" dirty="0"/>
              <a:t>  a </a:t>
            </a:r>
            <a:r>
              <a:rPr lang="cs-CZ" dirty="0" err="1"/>
              <a:t>scarf</a:t>
            </a:r>
            <a:r>
              <a:rPr lang="cs-CZ" dirty="0"/>
              <a:t> to  my </a:t>
            </a:r>
            <a:r>
              <a:rPr lang="cs-CZ" dirty="0" err="1"/>
              <a:t>mother</a:t>
            </a:r>
            <a:r>
              <a:rPr lang="cs-CZ" dirty="0"/>
              <a:t>.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give</a:t>
            </a:r>
            <a:r>
              <a:rPr lang="cs-CZ" dirty="0"/>
              <a:t> a </a:t>
            </a:r>
            <a:r>
              <a:rPr lang="cs-CZ" dirty="0" err="1"/>
              <a:t>tie</a:t>
            </a:r>
            <a:r>
              <a:rPr lang="cs-CZ" dirty="0"/>
              <a:t>       to my </a:t>
            </a:r>
            <a:r>
              <a:rPr lang="cs-CZ" dirty="0" err="1"/>
              <a:t>father</a:t>
            </a:r>
            <a:r>
              <a:rPr lang="cs-CZ" dirty="0"/>
              <a:t>.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give</a:t>
            </a:r>
            <a:r>
              <a:rPr lang="cs-CZ" dirty="0"/>
              <a:t>  a </a:t>
            </a:r>
            <a:r>
              <a:rPr lang="cs-CZ" dirty="0" err="1"/>
              <a:t>train</a:t>
            </a:r>
            <a:r>
              <a:rPr lang="cs-CZ" dirty="0"/>
              <a:t>    to my </a:t>
            </a:r>
            <a:r>
              <a:rPr lang="cs-CZ" dirty="0" err="1"/>
              <a:t>brother</a:t>
            </a:r>
            <a:r>
              <a:rPr lang="cs-CZ" dirty="0"/>
              <a:t>.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I </a:t>
            </a:r>
            <a:r>
              <a:rPr lang="cs-CZ" dirty="0" err="1"/>
              <a:t>give</a:t>
            </a:r>
            <a:r>
              <a:rPr lang="cs-CZ" dirty="0"/>
              <a:t>   </a:t>
            </a:r>
            <a:r>
              <a:rPr lang="cs-CZ" dirty="0" err="1"/>
              <a:t>gloves</a:t>
            </a:r>
            <a:r>
              <a:rPr lang="cs-CZ" dirty="0"/>
              <a:t>  to my </a:t>
            </a:r>
            <a:r>
              <a:rPr lang="cs-CZ" dirty="0" err="1"/>
              <a:t>grandpa</a:t>
            </a:r>
            <a:r>
              <a:rPr lang="cs-CZ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08" y="2790310"/>
            <a:ext cx="1016032" cy="108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71" y="4627650"/>
            <a:ext cx="862020" cy="9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68" y="5663453"/>
            <a:ext cx="864096" cy="72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55" y="3733001"/>
            <a:ext cx="911649" cy="9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68" y="2938501"/>
            <a:ext cx="1153312" cy="89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93">
            <a:off x="1215275" y="3848094"/>
            <a:ext cx="1154149" cy="77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75" y="5663453"/>
            <a:ext cx="895761" cy="89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5" y="4890544"/>
            <a:ext cx="1069281" cy="60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768" y="274638"/>
            <a:ext cx="8194031" cy="1143000"/>
          </a:xfrm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Christmas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Write</a:t>
            </a:r>
            <a:r>
              <a:rPr lang="cs-CZ" dirty="0">
                <a:solidFill>
                  <a:srgbClr val="00B050"/>
                </a:solidFill>
              </a:rPr>
              <a:t> a </a:t>
            </a:r>
            <a:r>
              <a:rPr lang="cs-CZ" dirty="0" err="1">
                <a:solidFill>
                  <a:srgbClr val="00B050"/>
                </a:solidFill>
              </a:rPr>
              <a:t>Christmas</a:t>
            </a:r>
            <a:r>
              <a:rPr lang="cs-CZ" dirty="0">
                <a:solidFill>
                  <a:srgbClr val="00B050"/>
                </a:solidFill>
              </a:rPr>
              <a:t> a </a:t>
            </a:r>
            <a:r>
              <a:rPr lang="cs-CZ" dirty="0" err="1">
                <a:solidFill>
                  <a:srgbClr val="00B050"/>
                </a:solidFill>
              </a:rPr>
              <a:t>card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918" y="2132855"/>
            <a:ext cx="4040188" cy="4257469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cs-CZ" sz="2000" dirty="0"/>
          </a:p>
          <a:p>
            <a:pPr>
              <a:buFont typeface="Wingdings" pitchFamily="2" charset="2"/>
              <a:buChar char="v"/>
            </a:pPr>
            <a:r>
              <a:rPr lang="cs-CZ" sz="2000" dirty="0"/>
              <a:t>24 </a:t>
            </a:r>
            <a:r>
              <a:rPr lang="cs-CZ" sz="2000" dirty="0" err="1"/>
              <a:t>th</a:t>
            </a:r>
            <a:r>
              <a:rPr lang="cs-CZ" sz="2000" dirty="0"/>
              <a:t> </a:t>
            </a:r>
            <a:r>
              <a:rPr lang="cs-CZ" sz="2000" dirty="0" err="1"/>
              <a:t>December</a:t>
            </a:r>
            <a:r>
              <a:rPr lang="cs-CZ" sz="2000" dirty="0"/>
              <a:t> – </a:t>
            </a:r>
            <a:r>
              <a:rPr lang="cs-CZ" sz="2000" dirty="0" err="1"/>
              <a:t>Christmas</a:t>
            </a:r>
            <a:r>
              <a:rPr lang="cs-CZ" sz="2000" dirty="0"/>
              <a:t> </a:t>
            </a:r>
            <a:r>
              <a:rPr lang="cs-CZ" sz="2000" dirty="0" err="1"/>
              <a:t>Eve</a:t>
            </a:r>
            <a:endParaRPr lang="cs-CZ" sz="2000" dirty="0"/>
          </a:p>
          <a:p>
            <a:pPr>
              <a:buFont typeface="Wingdings" pitchFamily="2" charset="2"/>
              <a:buChar char="v"/>
            </a:pPr>
            <a:r>
              <a:rPr lang="cs-CZ" sz="2000" dirty="0"/>
              <a:t>25 </a:t>
            </a:r>
            <a:r>
              <a:rPr lang="cs-CZ" sz="2000" dirty="0" err="1"/>
              <a:t>th</a:t>
            </a:r>
            <a:r>
              <a:rPr lang="cs-CZ" sz="2000" dirty="0"/>
              <a:t> </a:t>
            </a:r>
            <a:r>
              <a:rPr lang="cs-CZ" sz="2000" dirty="0" err="1"/>
              <a:t>December</a:t>
            </a:r>
            <a:r>
              <a:rPr lang="cs-CZ" sz="2000" dirty="0"/>
              <a:t> – </a:t>
            </a:r>
            <a:r>
              <a:rPr lang="cs-CZ" sz="2000" dirty="0" err="1"/>
              <a:t>Christmas</a:t>
            </a:r>
            <a:r>
              <a:rPr lang="cs-CZ" sz="2000" dirty="0"/>
              <a:t> </a:t>
            </a:r>
            <a:r>
              <a:rPr lang="cs-CZ" sz="2000" dirty="0" err="1"/>
              <a:t>Day</a:t>
            </a:r>
            <a:endParaRPr lang="cs-CZ" sz="2000" dirty="0"/>
          </a:p>
          <a:p>
            <a:pPr>
              <a:buFont typeface="Wingdings" pitchFamily="2" charset="2"/>
              <a:buChar char="v"/>
            </a:pPr>
            <a:r>
              <a:rPr lang="cs-CZ" sz="2000" dirty="0"/>
              <a:t>26 </a:t>
            </a:r>
            <a:r>
              <a:rPr lang="cs-CZ" sz="2000" dirty="0" err="1"/>
              <a:t>th</a:t>
            </a:r>
            <a:r>
              <a:rPr lang="cs-CZ" sz="2000" dirty="0"/>
              <a:t> </a:t>
            </a:r>
            <a:r>
              <a:rPr lang="cs-CZ" sz="2000" dirty="0" err="1"/>
              <a:t>December</a:t>
            </a:r>
            <a:r>
              <a:rPr lang="cs-CZ" sz="2000" dirty="0"/>
              <a:t> – Boxing </a:t>
            </a:r>
            <a:r>
              <a:rPr lang="cs-CZ" sz="2000" dirty="0" err="1"/>
              <a:t>Day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I </a:t>
            </a:r>
            <a:r>
              <a:rPr lang="cs-CZ" sz="2000" dirty="0" err="1"/>
              <a:t>wish</a:t>
            </a:r>
            <a:r>
              <a:rPr lang="cs-CZ" sz="2000" dirty="0"/>
              <a:t> 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merry</a:t>
            </a:r>
            <a:r>
              <a:rPr lang="cs-CZ" sz="2000" dirty="0"/>
              <a:t>  </a:t>
            </a:r>
            <a:r>
              <a:rPr lang="cs-CZ" sz="2000" dirty="0" err="1"/>
              <a:t>Christmas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and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a happy   New   </a:t>
            </a:r>
            <a:r>
              <a:rPr lang="cs-CZ" sz="2000" dirty="0" err="1"/>
              <a:t>Year</a:t>
            </a:r>
            <a:r>
              <a:rPr lang="cs-CZ" sz="2000" dirty="0"/>
              <a:t> 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Sing</a:t>
            </a:r>
            <a:r>
              <a:rPr lang="cs-CZ" dirty="0">
                <a:solidFill>
                  <a:srgbClr val="00B050"/>
                </a:solidFill>
              </a:rPr>
              <a:t> a </a:t>
            </a:r>
            <a:r>
              <a:rPr lang="cs-CZ" dirty="0" err="1">
                <a:solidFill>
                  <a:srgbClr val="00B050"/>
                </a:solidFill>
              </a:rPr>
              <a:t>Christmas</a:t>
            </a:r>
            <a:r>
              <a:rPr lang="cs-CZ" dirty="0">
                <a:solidFill>
                  <a:srgbClr val="00B050"/>
                </a:solidFill>
              </a:rPr>
              <a:t> song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r>
              <a:rPr lang="cs-CZ" dirty="0"/>
              <a:t>Jingle </a:t>
            </a:r>
            <a:r>
              <a:rPr lang="cs-CZ" dirty="0" err="1"/>
              <a:t>Bells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Jingle </a:t>
            </a:r>
            <a:r>
              <a:rPr lang="cs-CZ" dirty="0" err="1"/>
              <a:t>bells</a:t>
            </a:r>
            <a:r>
              <a:rPr lang="cs-CZ" dirty="0"/>
              <a:t>!  Jingle </a:t>
            </a:r>
            <a:r>
              <a:rPr lang="cs-CZ" dirty="0" err="1"/>
              <a:t>bells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/>
              <a:t>     Jingle 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dirty="0" err="1"/>
              <a:t>Oh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fun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ride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In a </a:t>
            </a:r>
            <a:r>
              <a:rPr lang="cs-CZ" dirty="0" err="1"/>
              <a:t>one</a:t>
            </a:r>
            <a:r>
              <a:rPr lang="cs-CZ" dirty="0"/>
              <a:t>- </a:t>
            </a:r>
            <a:r>
              <a:rPr lang="cs-CZ" dirty="0" err="1"/>
              <a:t>horse</a:t>
            </a:r>
            <a:r>
              <a:rPr lang="cs-CZ" dirty="0"/>
              <a:t> open </a:t>
            </a:r>
            <a:r>
              <a:rPr lang="cs-CZ" dirty="0" err="1"/>
              <a:t>sleigh</a:t>
            </a:r>
            <a:r>
              <a:rPr lang="cs-CZ" dirty="0"/>
              <a:t> 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219200" cy="104933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12176" cy="104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01208"/>
            <a:ext cx="2083121" cy="10453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" y="5503802"/>
            <a:ext cx="1103313" cy="10685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adpis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467544" y="274638"/>
            <a:ext cx="822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Christmas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b="1" dirty="0"/>
              <a:t>Do </a:t>
            </a:r>
            <a:r>
              <a:rPr lang="cs-CZ" sz="2800" b="1" dirty="0" err="1"/>
              <a:t>you</a:t>
            </a:r>
            <a:r>
              <a:rPr lang="cs-CZ" sz="2800" b="1" dirty="0"/>
              <a:t> </a:t>
            </a:r>
            <a:r>
              <a:rPr lang="cs-CZ" sz="2800" b="1" dirty="0" err="1"/>
              <a:t>decorate</a:t>
            </a:r>
            <a:r>
              <a:rPr lang="cs-CZ" sz="2800" b="1" dirty="0"/>
              <a:t> </a:t>
            </a:r>
            <a:r>
              <a:rPr lang="cs-CZ" sz="2800" b="1" dirty="0" err="1"/>
              <a:t>your</a:t>
            </a:r>
            <a:r>
              <a:rPr lang="cs-CZ" sz="2800" b="1" dirty="0"/>
              <a:t>  house </a:t>
            </a:r>
            <a:r>
              <a:rPr lang="cs-CZ" b="1" dirty="0"/>
              <a:t>?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5102225" y="1535113"/>
            <a:ext cx="35582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err="1"/>
              <a:t>What</a:t>
            </a:r>
            <a:r>
              <a:rPr lang="cs-CZ" sz="2800" b="1" dirty="0"/>
              <a:t> do </a:t>
            </a:r>
            <a:r>
              <a:rPr lang="cs-CZ" sz="2800" b="1" dirty="0" err="1"/>
              <a:t>you</a:t>
            </a:r>
            <a:r>
              <a:rPr lang="cs-CZ" sz="2800" b="1" dirty="0"/>
              <a:t> </a:t>
            </a:r>
            <a:r>
              <a:rPr lang="cs-CZ" sz="2800" b="1" dirty="0" err="1"/>
              <a:t>need</a:t>
            </a:r>
            <a:r>
              <a:rPr lang="cs-CZ" sz="2800" b="1" dirty="0"/>
              <a:t> ?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01" y="314850"/>
            <a:ext cx="1181100" cy="107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81" y="3761329"/>
            <a:ext cx="1219200" cy="99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49" y="2230477"/>
            <a:ext cx="1113095" cy="12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43" y="4999406"/>
            <a:ext cx="113800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6" y="2301444"/>
            <a:ext cx="11522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33" y="2230477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89" y="5061481"/>
            <a:ext cx="1295814" cy="115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44" y="3628418"/>
            <a:ext cx="1219200" cy="10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97" y="5061481"/>
            <a:ext cx="1224136" cy="13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36" y="3723262"/>
            <a:ext cx="1338644" cy="10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1" y="402497"/>
            <a:ext cx="1219200" cy="93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08721" y="2760870"/>
            <a:ext cx="11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candles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76244" y="3174377"/>
            <a:ext cx="148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decoration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9945" y="2068708"/>
            <a:ext cx="11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wreath</a:t>
            </a:r>
            <a:endParaRPr lang="cs-CZ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79" y="3708290"/>
            <a:ext cx="828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467544" y="4000358"/>
            <a:ext cx="183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Christmas</a:t>
            </a:r>
            <a:r>
              <a:rPr lang="cs-CZ" dirty="0"/>
              <a:t> </a:t>
            </a:r>
            <a:r>
              <a:rPr lang="cs-CZ" dirty="0" err="1"/>
              <a:t>tree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8716" y="436969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chain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97885" y="479715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bells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97885" y="530152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/>
              <a:t>Gold </a:t>
            </a:r>
            <a:r>
              <a:rPr lang="cs-CZ" dirty="0" err="1"/>
              <a:t>balls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49906" y="571530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holly</a:t>
            </a:r>
            <a:endParaRPr lang="cs-CZ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69" y="5262868"/>
            <a:ext cx="1219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76">
            <a:off x="2185906" y="2861304"/>
            <a:ext cx="121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508721" y="2417423"/>
            <a:ext cx="135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mistletoe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82810" y="3609507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err="1"/>
              <a:t>electric</a:t>
            </a:r>
            <a:r>
              <a:rPr lang="cs-CZ" dirty="0"/>
              <a:t> </a:t>
            </a:r>
            <a:r>
              <a:rPr lang="cs-CZ" dirty="0" err="1"/>
              <a:t>lights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3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39410" cy="914200"/>
          </a:xfr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3200" b="1" dirty="0" err="1">
                <a:solidFill>
                  <a:srgbClr val="FF0000"/>
                </a:solidFill>
              </a:rPr>
              <a:t>Christmas</a:t>
            </a:r>
            <a:r>
              <a:rPr lang="cs-CZ" sz="3200" b="1" dirty="0">
                <a:solidFill>
                  <a:srgbClr val="FF0000"/>
                </a:solidFill>
              </a:rPr>
              <a:t> - </a:t>
            </a:r>
            <a:r>
              <a:rPr lang="cs-CZ" sz="3200" b="1" dirty="0" err="1">
                <a:solidFill>
                  <a:srgbClr val="FF0000"/>
                </a:solidFill>
              </a:rPr>
              <a:t>Decorate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your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Christmas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tree</a:t>
            </a:r>
            <a:br>
              <a:rPr lang="cs-CZ" sz="3200" b="1" dirty="0">
                <a:solidFill>
                  <a:srgbClr val="FF0000"/>
                </a:solidFill>
              </a:rPr>
            </a:b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66" y="1278717"/>
            <a:ext cx="933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25" y="3150783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5" y="1385533"/>
            <a:ext cx="3579175" cy="49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41" y="1798438"/>
            <a:ext cx="12192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69" y="1828600"/>
            <a:ext cx="1219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33" y="2569726"/>
            <a:ext cx="1219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1" y="4684666"/>
            <a:ext cx="91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03" y="5400633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19" y="3935533"/>
            <a:ext cx="10112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164917" y="1271875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put</a:t>
            </a:r>
            <a:r>
              <a:rPr lang="cs-CZ" dirty="0"/>
              <a:t> on  (</a:t>
            </a:r>
            <a:r>
              <a:rPr lang="cs-CZ" dirty="0" err="1"/>
              <a:t>under</a:t>
            </a:r>
            <a:r>
              <a:rPr lang="cs-CZ" dirty="0"/>
              <a:t>) 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6352510"/>
            <a:ext cx="171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 </a:t>
            </a:r>
            <a:r>
              <a:rPr lang="cs-CZ" dirty="0" err="1"/>
              <a:t>Christmas</a:t>
            </a:r>
            <a:r>
              <a:rPr lang="cs-CZ" dirty="0"/>
              <a:t> </a:t>
            </a:r>
            <a:r>
              <a:rPr lang="cs-CZ" dirty="0" err="1"/>
              <a:t>tree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91713" y="2727444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presents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95128" y="315078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sparkles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319489" y="417004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gold</a:t>
            </a:r>
            <a:r>
              <a:rPr lang="cs-CZ" dirty="0"/>
              <a:t> </a:t>
            </a:r>
            <a:r>
              <a:rPr lang="cs-CZ" dirty="0" err="1"/>
              <a:t>balls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89860" y="351523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bells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369554" y="6076720"/>
            <a:ext cx="96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 </a:t>
            </a:r>
            <a:r>
              <a:rPr lang="cs-CZ" dirty="0" err="1"/>
              <a:t>candle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897680" y="637771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 </a:t>
            </a:r>
            <a:r>
              <a:rPr lang="cs-CZ" dirty="0" err="1"/>
              <a:t>chain</a:t>
            </a:r>
            <a:endParaRPr lang="cs-CZ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37" y="5727551"/>
            <a:ext cx="12192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28" y="3694854"/>
            <a:ext cx="10064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6051554" y="4999885"/>
            <a:ext cx="89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candles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408646" y="5279020"/>
            <a:ext cx="141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decorations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2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cs-CZ" dirty="0"/>
              <a:t>At </a:t>
            </a:r>
            <a:r>
              <a:rPr lang="cs-CZ" dirty="0" err="1"/>
              <a:t>Christmas</a:t>
            </a:r>
            <a:r>
              <a:rPr lang="cs-CZ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err="1"/>
              <a:t>When</a:t>
            </a:r>
            <a:r>
              <a:rPr lang="cs-CZ" sz="2400" dirty="0"/>
              <a:t> do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celebrate</a:t>
            </a:r>
            <a:r>
              <a:rPr lang="cs-CZ" sz="2400" dirty="0"/>
              <a:t> </a:t>
            </a:r>
            <a:r>
              <a:rPr lang="cs-CZ" sz="2400" dirty="0" err="1"/>
              <a:t>Christmas</a:t>
            </a:r>
            <a:r>
              <a:rPr lang="cs-CZ" sz="2400" dirty="0"/>
              <a:t> ?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 err="1"/>
              <a:t>What</a:t>
            </a:r>
            <a:r>
              <a:rPr lang="cs-CZ" sz="2400" dirty="0"/>
              <a:t> do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decorate</a:t>
            </a:r>
            <a:r>
              <a:rPr lang="cs-CZ" sz="2400" dirty="0"/>
              <a:t> ?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 err="1"/>
              <a:t>When</a:t>
            </a:r>
            <a:r>
              <a:rPr lang="cs-CZ" sz="2400" dirty="0"/>
              <a:t> do </a:t>
            </a:r>
            <a:r>
              <a:rPr lang="cs-CZ" sz="2400" dirty="0" err="1"/>
              <a:t>you</a:t>
            </a:r>
            <a:r>
              <a:rPr lang="cs-CZ" sz="2400" dirty="0"/>
              <a:t> open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presents</a:t>
            </a:r>
            <a:r>
              <a:rPr lang="cs-CZ" sz="2400" dirty="0"/>
              <a:t> ? 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r>
              <a:rPr lang="cs-CZ" sz="2400" dirty="0" err="1"/>
              <a:t>What</a:t>
            </a:r>
            <a:r>
              <a:rPr lang="cs-CZ" sz="2400" dirty="0"/>
              <a:t> do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  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dinner</a:t>
            </a:r>
            <a:r>
              <a:rPr lang="cs-CZ" sz="2400" dirty="0"/>
              <a:t> ?</a:t>
            </a:r>
          </a:p>
          <a:p>
            <a:pPr>
              <a:buFont typeface="Wingdings" pitchFamily="2" charset="2"/>
              <a:buChar char="v"/>
            </a:pPr>
            <a:endParaRPr lang="cs-CZ" sz="2400" dirty="0"/>
          </a:p>
          <a:p>
            <a:pPr>
              <a:buFont typeface="Wingdings" pitchFamily="2" charset="2"/>
              <a:buChar char="v"/>
            </a:pP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celebrate</a:t>
            </a:r>
            <a:r>
              <a:rPr lang="cs-CZ" sz="2400" dirty="0"/>
              <a:t> </a:t>
            </a:r>
            <a:r>
              <a:rPr lang="cs-CZ" sz="2400" dirty="0" err="1"/>
              <a:t>Christmas</a:t>
            </a:r>
            <a:r>
              <a:rPr lang="cs-CZ" sz="2400" dirty="0"/>
              <a:t> on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Eve</a:t>
            </a:r>
            <a:r>
              <a:rPr lang="cs-CZ" sz="2400" dirty="0"/>
              <a:t> -  </a:t>
            </a:r>
            <a:r>
              <a:rPr lang="cs-CZ" sz="2400" dirty="0" err="1"/>
              <a:t>December</a:t>
            </a:r>
            <a:r>
              <a:rPr lang="cs-CZ" sz="2400" dirty="0"/>
              <a:t> 24.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decorate</a:t>
            </a:r>
            <a:r>
              <a:rPr lang="cs-CZ" sz="2400" dirty="0"/>
              <a:t> </a:t>
            </a:r>
            <a:r>
              <a:rPr lang="cs-CZ" sz="2400" dirty="0" err="1"/>
              <a:t>our</a:t>
            </a:r>
            <a:r>
              <a:rPr lang="cs-CZ" sz="2400" dirty="0"/>
              <a:t> house (</a:t>
            </a:r>
            <a:r>
              <a:rPr lang="cs-CZ" sz="2400" dirty="0" err="1"/>
              <a:t>flat</a:t>
            </a:r>
            <a:r>
              <a:rPr lang="cs-CZ" sz="2400" dirty="0"/>
              <a:t>) and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tree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 err="1"/>
              <a:t>We</a:t>
            </a:r>
            <a:r>
              <a:rPr lang="cs-CZ" sz="2400" dirty="0"/>
              <a:t> open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presents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afternoon</a:t>
            </a:r>
            <a:r>
              <a:rPr lang="cs-CZ" sz="2400" dirty="0"/>
              <a:t> (</a:t>
            </a:r>
            <a:r>
              <a:rPr lang="cs-CZ" sz="2400" dirty="0" err="1"/>
              <a:t>evening</a:t>
            </a:r>
            <a:r>
              <a:rPr lang="cs-CZ" sz="2400" dirty="0"/>
              <a:t>).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pea</a:t>
            </a:r>
            <a:r>
              <a:rPr lang="cs-CZ" sz="2400" dirty="0"/>
              <a:t> </a:t>
            </a:r>
            <a:r>
              <a:rPr lang="cs-CZ" sz="2400" dirty="0" err="1"/>
              <a:t>soup,potato</a:t>
            </a:r>
            <a:r>
              <a:rPr lang="cs-CZ" sz="2400" dirty="0"/>
              <a:t> </a:t>
            </a:r>
            <a:r>
              <a:rPr lang="cs-CZ" sz="2400" dirty="0" err="1"/>
              <a:t>salad</a:t>
            </a:r>
            <a:r>
              <a:rPr lang="cs-CZ" sz="2400" dirty="0"/>
              <a:t> and </a:t>
            </a:r>
            <a:r>
              <a:rPr lang="cs-CZ" sz="2400" dirty="0" err="1"/>
              <a:t>roast</a:t>
            </a:r>
            <a:r>
              <a:rPr lang="cs-CZ" sz="2400" dirty="0"/>
              <a:t> </a:t>
            </a:r>
            <a:r>
              <a:rPr lang="cs-CZ" sz="2400" dirty="0" err="1"/>
              <a:t>carp</a:t>
            </a:r>
            <a:r>
              <a:rPr lang="cs-CZ" sz="2400" dirty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12192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636912"/>
            <a:ext cx="828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575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17232"/>
            <a:ext cx="1152128" cy="10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71" y="288389"/>
            <a:ext cx="1089438" cy="108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cs-CZ" dirty="0" err="1"/>
              <a:t>Christmas</a:t>
            </a:r>
            <a:r>
              <a:rPr lang="cs-CZ" dirty="0"/>
              <a:t>–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0" y="1100138"/>
            <a:ext cx="4594225" cy="639762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dirty="0"/>
              <a:t>        </a:t>
            </a:r>
            <a:r>
              <a:rPr lang="cs-CZ" sz="3500" dirty="0"/>
              <a:t>In </a:t>
            </a:r>
            <a:r>
              <a:rPr lang="cs-CZ" sz="3500" dirty="0" err="1"/>
              <a:t>the</a:t>
            </a:r>
            <a:r>
              <a:rPr lang="cs-CZ" sz="3500" dirty="0"/>
              <a:t> Czech Republic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5922963" y="1062038"/>
            <a:ext cx="3221037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/>
              <a:t>In Great </a:t>
            </a:r>
            <a:r>
              <a:rPr lang="cs-CZ" dirty="0" err="1"/>
              <a:t>Britain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61" y="2881398"/>
            <a:ext cx="1088403" cy="108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5439000"/>
            <a:ext cx="1533588" cy="10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700039"/>
            <a:ext cx="1219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50" y="2881398"/>
            <a:ext cx="12192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35" y="1827149"/>
            <a:ext cx="1368152" cy="91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7" y="5654844"/>
            <a:ext cx="1219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81" y="5527956"/>
            <a:ext cx="1388384" cy="10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0" y="1835891"/>
            <a:ext cx="1428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28" y="1754929"/>
            <a:ext cx="16192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7" y="4335634"/>
            <a:ext cx="11525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26" y="3187191"/>
            <a:ext cx="1341939" cy="10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74" y="4303687"/>
            <a:ext cx="1340885" cy="100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24" y="4095312"/>
            <a:ext cx="1490227" cy="111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95" y="1782350"/>
            <a:ext cx="927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6" y="4119605"/>
            <a:ext cx="1219200" cy="11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9686"/>
            <a:ext cx="819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51" y="1942132"/>
            <a:ext cx="1299013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16" y="5439000"/>
            <a:ext cx="1038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4" y="2881398"/>
            <a:ext cx="1190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cs-CZ" dirty="0" err="1"/>
              <a:t>Christmas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 Czech Republic </a:t>
            </a:r>
            <a:br>
              <a:rPr lang="cs-CZ" dirty="0"/>
            </a:b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6175"/>
            <a:ext cx="14319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" y="1441509"/>
            <a:ext cx="111205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8" y="2754506"/>
            <a:ext cx="11953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05" y="3456760"/>
            <a:ext cx="1498566" cy="112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9" y="4088890"/>
            <a:ext cx="1353038" cy="121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27" y="5012233"/>
            <a:ext cx="15355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" y="5529547"/>
            <a:ext cx="1485866" cy="10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TextovéPole 7178"/>
          <p:cNvSpPr txBox="1"/>
          <p:nvPr/>
        </p:nvSpPr>
        <p:spPr>
          <a:xfrm>
            <a:off x="308964" y="144150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7180" name="TextovéPole 7179"/>
          <p:cNvSpPr txBox="1"/>
          <p:nvPr/>
        </p:nvSpPr>
        <p:spPr>
          <a:xfrm>
            <a:off x="337739" y="2632292"/>
            <a:ext cx="51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81" name="TextovéPole 7180"/>
          <p:cNvSpPr txBox="1"/>
          <p:nvPr/>
        </p:nvSpPr>
        <p:spPr>
          <a:xfrm>
            <a:off x="233663" y="40393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7182" name="TextovéPole 7181"/>
          <p:cNvSpPr txBox="1"/>
          <p:nvPr/>
        </p:nvSpPr>
        <p:spPr>
          <a:xfrm>
            <a:off x="322358" y="54905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7183" name="TextovéPole 7182"/>
          <p:cNvSpPr txBox="1"/>
          <p:nvPr/>
        </p:nvSpPr>
        <p:spPr>
          <a:xfrm>
            <a:off x="2383789" y="320586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7184" name="TextovéPole 7183"/>
          <p:cNvSpPr txBox="1"/>
          <p:nvPr/>
        </p:nvSpPr>
        <p:spPr>
          <a:xfrm>
            <a:off x="2299087" y="4850718"/>
            <a:ext cx="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6.</a:t>
            </a:r>
          </a:p>
        </p:txBody>
      </p:sp>
      <p:sp>
        <p:nvSpPr>
          <p:cNvPr id="7185" name="TextovéPole 7184"/>
          <p:cNvSpPr txBox="1"/>
          <p:nvPr/>
        </p:nvSpPr>
        <p:spPr>
          <a:xfrm>
            <a:off x="4906759" y="1980904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 </a:t>
            </a:r>
            <a:r>
              <a:rPr lang="cs-CZ" dirty="0" err="1"/>
              <a:t>Father</a:t>
            </a:r>
            <a:r>
              <a:rPr lang="cs-CZ" dirty="0"/>
              <a:t> </a:t>
            </a:r>
            <a:r>
              <a:rPr lang="cs-CZ" dirty="0" err="1"/>
              <a:t>Christmas</a:t>
            </a:r>
            <a:endParaRPr lang="cs-CZ" dirty="0"/>
          </a:p>
        </p:txBody>
      </p:sp>
      <p:sp>
        <p:nvSpPr>
          <p:cNvPr id="7186" name="TextovéPole 7185"/>
          <p:cNvSpPr txBox="1"/>
          <p:nvPr/>
        </p:nvSpPr>
        <p:spPr>
          <a:xfrm>
            <a:off x="4906759" y="27545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</a:t>
            </a:r>
            <a:r>
              <a:rPr lang="cs-CZ" dirty="0" err="1"/>
              <a:t>singing</a:t>
            </a:r>
            <a:r>
              <a:rPr lang="cs-CZ" dirty="0"/>
              <a:t> </a:t>
            </a:r>
            <a:r>
              <a:rPr lang="cs-CZ" dirty="0" err="1"/>
              <a:t>carols</a:t>
            </a:r>
            <a:endParaRPr lang="cs-CZ" dirty="0"/>
          </a:p>
        </p:txBody>
      </p:sp>
      <p:sp>
        <p:nvSpPr>
          <p:cNvPr id="7187" name="TextovéPole 7186"/>
          <p:cNvSpPr txBox="1"/>
          <p:nvPr/>
        </p:nvSpPr>
        <p:spPr>
          <a:xfrm>
            <a:off x="4941717" y="3649612"/>
            <a:ext cx="134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 </a:t>
            </a:r>
            <a:r>
              <a:rPr lang="cs-CZ" dirty="0" err="1"/>
              <a:t>roast</a:t>
            </a:r>
            <a:r>
              <a:rPr lang="cs-CZ" dirty="0"/>
              <a:t> </a:t>
            </a:r>
            <a:r>
              <a:rPr lang="cs-CZ" dirty="0" err="1"/>
              <a:t>carp</a:t>
            </a:r>
            <a:endParaRPr lang="cs-CZ" dirty="0"/>
          </a:p>
        </p:txBody>
      </p:sp>
      <p:sp>
        <p:nvSpPr>
          <p:cNvPr id="7188" name="TextovéPole 7187"/>
          <p:cNvSpPr txBox="1"/>
          <p:nvPr/>
        </p:nvSpPr>
        <p:spPr>
          <a:xfrm>
            <a:off x="4978772" y="4408646"/>
            <a:ext cx="127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4. </a:t>
            </a:r>
            <a:r>
              <a:rPr lang="cs-CZ" dirty="0" err="1"/>
              <a:t>twigs</a:t>
            </a:r>
            <a:endParaRPr lang="cs-CZ" dirty="0"/>
          </a:p>
        </p:txBody>
      </p:sp>
      <p:sp>
        <p:nvSpPr>
          <p:cNvPr id="7189" name="TextovéPole 7188"/>
          <p:cNvSpPr txBox="1"/>
          <p:nvPr/>
        </p:nvSpPr>
        <p:spPr>
          <a:xfrm>
            <a:off x="5001426" y="5225037"/>
            <a:ext cx="106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5.cookies</a:t>
            </a:r>
          </a:p>
        </p:txBody>
      </p:sp>
      <p:sp>
        <p:nvSpPr>
          <p:cNvPr id="7190" name="TextovéPole 7189"/>
          <p:cNvSpPr txBox="1"/>
          <p:nvPr/>
        </p:nvSpPr>
        <p:spPr>
          <a:xfrm>
            <a:off x="4994124" y="597969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6.gingerbread</a:t>
            </a:r>
          </a:p>
        </p:txBody>
      </p:sp>
      <p:pic>
        <p:nvPicPr>
          <p:cNvPr id="719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58790"/>
            <a:ext cx="1401763" cy="19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83" y="1640671"/>
            <a:ext cx="1386604" cy="12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09" y="2847160"/>
            <a:ext cx="11033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85" grpId="0"/>
      <p:bldP spid="7186" grpId="0"/>
      <p:bldP spid="7187" grpId="0"/>
      <p:bldP spid="7188" grpId="0"/>
      <p:bldP spid="7189" grpId="0"/>
      <p:bldP spid="7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9151" y="260648"/>
            <a:ext cx="8229600" cy="1143000"/>
          </a:xfr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cs-CZ" dirty="0" err="1"/>
              <a:t>Christmas</a:t>
            </a:r>
            <a:r>
              <a:rPr lang="cs-CZ" dirty="0"/>
              <a:t> in Great </a:t>
            </a:r>
            <a:r>
              <a:rPr lang="cs-CZ" dirty="0" err="1"/>
              <a:t>Britain</a:t>
            </a:r>
            <a:r>
              <a:rPr lang="cs-CZ" dirty="0"/>
              <a:t>               </a:t>
            </a:r>
            <a:r>
              <a:rPr lang="cs-CZ" dirty="0" err="1"/>
              <a:t>What</a:t>
            </a:r>
            <a:r>
              <a:rPr lang="cs-CZ" dirty="0"/>
              <a:t> 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6160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04" y="1556792"/>
            <a:ext cx="2139150" cy="141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25" y="4919785"/>
            <a:ext cx="1698445" cy="136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84" y="3805494"/>
            <a:ext cx="1350562" cy="182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27" y="5051029"/>
            <a:ext cx="1312249" cy="131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62" y="3471310"/>
            <a:ext cx="1448982" cy="11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0" y="2777725"/>
            <a:ext cx="14938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54" y="1562026"/>
            <a:ext cx="2325641" cy="14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8" y="4720326"/>
            <a:ext cx="1493837" cy="112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89" y="3218889"/>
            <a:ext cx="1760725" cy="117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7270" y="4025250"/>
            <a:ext cx="130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Santa  </a:t>
            </a:r>
            <a:r>
              <a:rPr lang="cs-CZ" dirty="0" err="1"/>
              <a:t>Claus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6095239"/>
            <a:ext cx="96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Stokings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13048" y="3056128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Illuminated</a:t>
            </a:r>
            <a:r>
              <a:rPr lang="cs-CZ" dirty="0"/>
              <a:t> house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38195" y="4681697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fireplace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23806" y="6464571"/>
            <a:ext cx="134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Roast</a:t>
            </a:r>
            <a:r>
              <a:rPr lang="cs-CZ" dirty="0"/>
              <a:t> </a:t>
            </a:r>
            <a:r>
              <a:rPr lang="cs-CZ" dirty="0" err="1"/>
              <a:t>turkey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0739" y="162364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Family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85765" y="5834484"/>
            <a:ext cx="84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Church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43269" y="4478010"/>
            <a:ext cx="193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Christmas</a:t>
            </a:r>
            <a:r>
              <a:rPr lang="cs-CZ" dirty="0"/>
              <a:t> </a:t>
            </a:r>
            <a:r>
              <a:rPr lang="cs-CZ" dirty="0" err="1"/>
              <a:t>pudding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56543" y="636327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Santa´ s  </a:t>
            </a:r>
            <a:r>
              <a:rPr lang="cs-CZ" dirty="0" err="1"/>
              <a:t>sleigh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5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292" y="196850"/>
            <a:ext cx="8229600" cy="1143000"/>
          </a:xfr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Christmas</a:t>
            </a:r>
            <a:r>
              <a:rPr lang="cs-CZ" b="1" dirty="0">
                <a:solidFill>
                  <a:srgbClr val="00B050"/>
                </a:solidFill>
              </a:rPr>
              <a:t> in </a:t>
            </a:r>
            <a:r>
              <a:rPr lang="cs-CZ" b="1" dirty="0" err="1">
                <a:solidFill>
                  <a:srgbClr val="00B050"/>
                </a:solidFill>
              </a:rPr>
              <a:t>Britain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14" y="1500105"/>
            <a:ext cx="2097206" cy="284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1" y="348590"/>
            <a:ext cx="1637097" cy="8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98" y="5689061"/>
            <a:ext cx="1219200" cy="9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78" y="4640365"/>
            <a:ext cx="1181842" cy="8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3" y="4440537"/>
            <a:ext cx="927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77" y="5484410"/>
            <a:ext cx="828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02" y="291410"/>
            <a:ext cx="792163" cy="98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12279"/>
            <a:ext cx="1048864" cy="89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60" y="5714240"/>
            <a:ext cx="129532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4" y="5757460"/>
            <a:ext cx="1219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871986" y="1336455"/>
            <a:ext cx="6009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Read and translate – use the dictionary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57112" y="1859675"/>
            <a:ext cx="59353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 </a:t>
            </a:r>
            <a:r>
              <a:rPr lang="cs-CZ" sz="2400" dirty="0" err="1"/>
              <a:t>when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Christ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born</a:t>
            </a:r>
            <a:r>
              <a:rPr lang="cs-CZ" sz="2400" dirty="0"/>
              <a:t>.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biggest</a:t>
            </a:r>
            <a:r>
              <a:rPr lang="cs-CZ" sz="2400" dirty="0"/>
              <a:t>  festival  </a:t>
            </a:r>
            <a:r>
              <a:rPr lang="cs-CZ" sz="2400" dirty="0" err="1"/>
              <a:t>of</a:t>
            </a:r>
            <a:r>
              <a:rPr lang="cs-CZ" sz="2400" dirty="0"/>
              <a:t>  </a:t>
            </a:r>
            <a:r>
              <a:rPr lang="cs-CZ" sz="2400" dirty="0" err="1"/>
              <a:t>the</a:t>
            </a:r>
            <a:r>
              <a:rPr lang="cs-CZ" sz="2400" dirty="0"/>
              <a:t>  </a:t>
            </a:r>
            <a:r>
              <a:rPr lang="cs-CZ" sz="2400" dirty="0" err="1"/>
              <a:t>year</a:t>
            </a:r>
            <a:r>
              <a:rPr lang="cs-CZ" sz="2400" dirty="0"/>
              <a:t>.  On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Eve</a:t>
            </a:r>
            <a:r>
              <a:rPr lang="cs-CZ" sz="2400" dirty="0"/>
              <a:t> (</a:t>
            </a:r>
            <a:r>
              <a:rPr lang="cs-CZ" sz="2400" dirty="0" err="1"/>
              <a:t>December</a:t>
            </a:r>
            <a:r>
              <a:rPr lang="cs-CZ" sz="2400" dirty="0"/>
              <a:t> 24) </a:t>
            </a:r>
            <a:r>
              <a:rPr lang="cs-CZ" sz="2400" dirty="0" err="1"/>
              <a:t>people</a:t>
            </a:r>
            <a:r>
              <a:rPr lang="cs-CZ" sz="2400" dirty="0"/>
              <a:t> </a:t>
            </a:r>
            <a:r>
              <a:rPr lang="cs-CZ" sz="2400" dirty="0" err="1"/>
              <a:t>decorate</a:t>
            </a:r>
            <a:r>
              <a:rPr lang="cs-CZ" sz="2400" dirty="0"/>
              <a:t>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trees</a:t>
            </a:r>
            <a:r>
              <a:rPr lang="cs-CZ" sz="2400" dirty="0"/>
              <a:t> by </a:t>
            </a:r>
            <a:r>
              <a:rPr lang="cs-CZ" sz="2400" dirty="0" err="1"/>
              <a:t>candles</a:t>
            </a:r>
            <a:r>
              <a:rPr lang="cs-CZ" sz="2400" dirty="0"/>
              <a:t>, </a:t>
            </a:r>
            <a:r>
              <a:rPr lang="cs-CZ" sz="2400" dirty="0" err="1"/>
              <a:t>gold</a:t>
            </a:r>
            <a:r>
              <a:rPr lang="cs-CZ" sz="2400" dirty="0"/>
              <a:t> </a:t>
            </a:r>
            <a:r>
              <a:rPr lang="cs-CZ" sz="2400" dirty="0" err="1"/>
              <a:t>balls</a:t>
            </a:r>
            <a:r>
              <a:rPr lang="cs-CZ" sz="2400" dirty="0"/>
              <a:t> and a lot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sweets</a:t>
            </a:r>
            <a:r>
              <a:rPr lang="cs-CZ" sz="2400" dirty="0"/>
              <a:t>. </a:t>
            </a:r>
            <a:r>
              <a:rPr lang="cs-CZ" sz="2400" dirty="0" err="1"/>
              <a:t>Stockings</a:t>
            </a:r>
            <a:r>
              <a:rPr lang="cs-CZ" sz="2400" dirty="0"/>
              <a:t> are </a:t>
            </a:r>
            <a:r>
              <a:rPr lang="cs-CZ" sz="2400" dirty="0" err="1"/>
              <a:t>hung</a:t>
            </a:r>
            <a:r>
              <a:rPr lang="cs-CZ" sz="2400" dirty="0"/>
              <a:t> up. </a:t>
            </a:r>
            <a:r>
              <a:rPr lang="cs-CZ" sz="2400" dirty="0" err="1"/>
              <a:t>Children</a:t>
            </a:r>
            <a:r>
              <a:rPr lang="cs-CZ" sz="2400" dirty="0"/>
              <a:t> </a:t>
            </a:r>
            <a:r>
              <a:rPr lang="cs-CZ" sz="2400" dirty="0" err="1"/>
              <a:t>believe</a:t>
            </a:r>
            <a:r>
              <a:rPr lang="cs-CZ" sz="2400" dirty="0"/>
              <a:t> </a:t>
            </a:r>
            <a:r>
              <a:rPr lang="cs-CZ" sz="2400" dirty="0" err="1"/>
              <a:t>they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filled</a:t>
            </a:r>
            <a:r>
              <a:rPr lang="cs-CZ" sz="2400" dirty="0"/>
              <a:t> by </a:t>
            </a:r>
            <a:r>
              <a:rPr lang="cs-CZ" sz="2400" dirty="0" err="1"/>
              <a:t>Father</a:t>
            </a:r>
            <a:r>
              <a:rPr lang="cs-CZ" sz="2400" dirty="0"/>
              <a:t>  </a:t>
            </a:r>
            <a:r>
              <a:rPr lang="cs-CZ" sz="2400" dirty="0" err="1"/>
              <a:t>Christmas</a:t>
            </a:r>
            <a:r>
              <a:rPr lang="cs-CZ" sz="2400" dirty="0"/>
              <a:t>. On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 (</a:t>
            </a:r>
            <a:r>
              <a:rPr lang="cs-CZ" sz="2400" dirty="0" err="1"/>
              <a:t>December</a:t>
            </a:r>
            <a:r>
              <a:rPr lang="cs-CZ" sz="2400" dirty="0"/>
              <a:t> 25) </a:t>
            </a:r>
            <a:r>
              <a:rPr lang="cs-CZ" sz="2400" dirty="0" err="1"/>
              <a:t>children</a:t>
            </a:r>
            <a:r>
              <a:rPr lang="cs-CZ" sz="2400" dirty="0"/>
              <a:t> open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presents</a:t>
            </a:r>
            <a:r>
              <a:rPr lang="cs-CZ" sz="2400" dirty="0"/>
              <a:t>.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dinner</a:t>
            </a:r>
            <a:r>
              <a:rPr lang="cs-CZ" sz="2400" dirty="0"/>
              <a:t> </a:t>
            </a:r>
            <a:r>
              <a:rPr lang="cs-CZ" sz="2400" dirty="0" err="1"/>
              <a:t>consists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roast</a:t>
            </a:r>
            <a:r>
              <a:rPr lang="cs-CZ" sz="2400" dirty="0"/>
              <a:t> </a:t>
            </a:r>
            <a:r>
              <a:rPr lang="cs-CZ" sz="2400" dirty="0" err="1"/>
              <a:t>turkey</a:t>
            </a:r>
            <a:r>
              <a:rPr lang="cs-CZ" sz="2400" dirty="0"/>
              <a:t>, </a:t>
            </a:r>
            <a:r>
              <a:rPr lang="cs-CZ" sz="2400" dirty="0" err="1"/>
              <a:t>roast</a:t>
            </a:r>
            <a:r>
              <a:rPr lang="cs-CZ" sz="2400" dirty="0"/>
              <a:t> </a:t>
            </a:r>
            <a:r>
              <a:rPr lang="cs-CZ" sz="2400" dirty="0" err="1"/>
              <a:t>potatoes</a:t>
            </a:r>
            <a:r>
              <a:rPr lang="cs-CZ" sz="2400" dirty="0"/>
              <a:t> and </a:t>
            </a:r>
            <a:r>
              <a:rPr lang="cs-CZ" sz="2400" dirty="0" err="1"/>
              <a:t>Christmas</a:t>
            </a:r>
            <a:r>
              <a:rPr lang="cs-CZ" sz="2400" dirty="0"/>
              <a:t> </a:t>
            </a:r>
            <a:r>
              <a:rPr lang="cs-CZ" sz="2400" dirty="0" err="1"/>
              <a:t>pudding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1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381116" y="245670"/>
            <a:ext cx="8229600" cy="1069558"/>
          </a:xfr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Christmas</a:t>
            </a:r>
            <a:r>
              <a:rPr lang="cs-CZ" b="1" dirty="0">
                <a:solidFill>
                  <a:srgbClr val="00B050"/>
                </a:solidFill>
              </a:rPr>
              <a:t> in </a:t>
            </a:r>
            <a:r>
              <a:rPr lang="cs-CZ" b="1" dirty="0" err="1">
                <a:solidFill>
                  <a:srgbClr val="00B050"/>
                </a:solidFill>
              </a:rPr>
              <a:t>Britain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6" y="1628800"/>
            <a:ext cx="927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08" y="5484409"/>
            <a:ext cx="8286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6" y="5646086"/>
            <a:ext cx="1048864" cy="89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21" y="1785962"/>
            <a:ext cx="129532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bdélník 28"/>
          <p:cNvSpPr/>
          <p:nvPr/>
        </p:nvSpPr>
        <p:spPr>
          <a:xfrm>
            <a:off x="3106595" y="1604444"/>
            <a:ext cx="59353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/>
              <a:t>Christmas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day</a:t>
            </a:r>
            <a:r>
              <a:rPr lang="cs-CZ" sz="2800" dirty="0"/>
              <a:t> </a:t>
            </a:r>
            <a:r>
              <a:rPr lang="cs-CZ" sz="2800" dirty="0" err="1"/>
              <a:t>when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Christ </a:t>
            </a:r>
            <a:r>
              <a:rPr lang="cs-CZ" sz="2800" dirty="0" err="1"/>
              <a:t>was</a:t>
            </a:r>
            <a:r>
              <a:rPr lang="cs-CZ" sz="2800" dirty="0"/>
              <a:t> </a:t>
            </a:r>
            <a:r>
              <a:rPr lang="cs-CZ" sz="2800" dirty="0" err="1"/>
              <a:t>born</a:t>
            </a:r>
            <a:r>
              <a:rPr lang="cs-CZ" sz="2800" dirty="0"/>
              <a:t>.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biggest</a:t>
            </a:r>
            <a:r>
              <a:rPr lang="cs-CZ" sz="2800" dirty="0"/>
              <a:t>  festival  </a:t>
            </a:r>
            <a:r>
              <a:rPr lang="cs-CZ" sz="2800" dirty="0" err="1"/>
              <a:t>of</a:t>
            </a:r>
            <a:r>
              <a:rPr lang="cs-CZ" sz="2800" dirty="0"/>
              <a:t>  </a:t>
            </a:r>
            <a:r>
              <a:rPr lang="cs-CZ" sz="2800" dirty="0" err="1"/>
              <a:t>the</a:t>
            </a:r>
            <a:r>
              <a:rPr lang="cs-CZ" sz="2800" dirty="0"/>
              <a:t>  </a:t>
            </a:r>
            <a:r>
              <a:rPr lang="cs-CZ" sz="2800" dirty="0" err="1"/>
              <a:t>year</a:t>
            </a:r>
            <a:r>
              <a:rPr lang="cs-CZ" sz="2800" dirty="0"/>
              <a:t>.  On </a:t>
            </a:r>
            <a:r>
              <a:rPr lang="cs-CZ" sz="2800" dirty="0" err="1"/>
              <a:t>Christmas</a:t>
            </a:r>
            <a:r>
              <a:rPr lang="cs-CZ" sz="2800" dirty="0"/>
              <a:t> </a:t>
            </a:r>
            <a:r>
              <a:rPr lang="cs-CZ" sz="2800" dirty="0" err="1"/>
              <a:t>Eve</a:t>
            </a:r>
            <a:r>
              <a:rPr lang="cs-CZ" sz="2800" dirty="0"/>
              <a:t> (</a:t>
            </a:r>
            <a:r>
              <a:rPr lang="cs-CZ" sz="2800" dirty="0" err="1"/>
              <a:t>December</a:t>
            </a:r>
            <a:r>
              <a:rPr lang="cs-CZ" sz="2800" dirty="0"/>
              <a:t> 24) </a:t>
            </a:r>
            <a:r>
              <a:rPr lang="cs-CZ" sz="2800" dirty="0" err="1"/>
              <a:t>people</a:t>
            </a:r>
            <a:r>
              <a:rPr lang="cs-CZ" sz="2800" dirty="0"/>
              <a:t> </a:t>
            </a:r>
            <a:r>
              <a:rPr lang="cs-CZ" sz="2800" dirty="0" err="1"/>
              <a:t>decorate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Christmas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trees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by </a:t>
            </a:r>
            <a:r>
              <a:rPr lang="cs-CZ" sz="2800" dirty="0" err="1">
                <a:solidFill>
                  <a:srgbClr val="FF0000"/>
                </a:solidFill>
              </a:rPr>
              <a:t>candles</a:t>
            </a:r>
            <a:r>
              <a:rPr lang="cs-CZ" sz="2800" dirty="0"/>
              <a:t>, </a:t>
            </a:r>
            <a:r>
              <a:rPr lang="cs-CZ" sz="2800" dirty="0" err="1">
                <a:solidFill>
                  <a:srgbClr val="FF0000"/>
                </a:solidFill>
              </a:rPr>
              <a:t>gold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balls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and a lot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sweets</a:t>
            </a:r>
            <a:r>
              <a:rPr lang="cs-CZ" sz="2800" dirty="0"/>
              <a:t>. </a:t>
            </a:r>
            <a:r>
              <a:rPr lang="cs-CZ" sz="2800" dirty="0" err="1"/>
              <a:t>Stockings</a:t>
            </a:r>
            <a:r>
              <a:rPr lang="cs-CZ" sz="2800" dirty="0"/>
              <a:t> are </a:t>
            </a:r>
            <a:r>
              <a:rPr lang="cs-CZ" sz="2800" dirty="0" err="1"/>
              <a:t>hung</a:t>
            </a:r>
            <a:r>
              <a:rPr lang="cs-CZ" sz="2800" dirty="0"/>
              <a:t> up. </a:t>
            </a:r>
            <a:r>
              <a:rPr 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cs-CZ" sz="2800" dirty="0"/>
              <a:t> </a:t>
            </a:r>
            <a:r>
              <a:rPr lang="cs-CZ" sz="2800" dirty="0" err="1"/>
              <a:t>believe</a:t>
            </a:r>
            <a:r>
              <a:rPr lang="cs-CZ" sz="2800" dirty="0"/>
              <a:t> </a:t>
            </a:r>
            <a:r>
              <a:rPr lang="cs-CZ" sz="2800" dirty="0" err="1"/>
              <a:t>they</a:t>
            </a:r>
            <a:r>
              <a:rPr lang="cs-CZ" sz="2800" dirty="0"/>
              <a:t>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be</a:t>
            </a:r>
            <a:r>
              <a:rPr lang="cs-CZ" sz="2800" dirty="0"/>
              <a:t> </a:t>
            </a:r>
            <a:r>
              <a:rPr lang="cs-CZ" sz="2800" dirty="0" err="1"/>
              <a:t>filled</a:t>
            </a:r>
            <a:r>
              <a:rPr lang="cs-CZ" sz="2800" dirty="0"/>
              <a:t> by </a:t>
            </a:r>
            <a:r>
              <a:rPr lang="cs-CZ" sz="2800" dirty="0" err="1">
                <a:solidFill>
                  <a:srgbClr val="FF0000"/>
                </a:solidFill>
              </a:rPr>
              <a:t>Father</a:t>
            </a:r>
            <a:r>
              <a:rPr lang="cs-CZ" sz="2800" dirty="0">
                <a:solidFill>
                  <a:srgbClr val="FF0000"/>
                </a:solidFill>
              </a:rPr>
              <a:t>  </a:t>
            </a:r>
            <a:r>
              <a:rPr lang="cs-CZ" sz="2800" dirty="0" err="1">
                <a:solidFill>
                  <a:srgbClr val="FF0000"/>
                </a:solidFill>
              </a:rPr>
              <a:t>Christmas</a:t>
            </a:r>
            <a:r>
              <a:rPr lang="cs-CZ" sz="2800" dirty="0"/>
              <a:t>. On </a:t>
            </a:r>
            <a:r>
              <a:rPr lang="cs-CZ" sz="2800" dirty="0" err="1"/>
              <a:t>Christmas</a:t>
            </a:r>
            <a:r>
              <a:rPr lang="cs-CZ" sz="2800" dirty="0"/>
              <a:t> </a:t>
            </a:r>
            <a:r>
              <a:rPr lang="cs-CZ" sz="2800" dirty="0" err="1"/>
              <a:t>Day</a:t>
            </a:r>
            <a:r>
              <a:rPr lang="cs-CZ" sz="2800" dirty="0"/>
              <a:t> (</a:t>
            </a:r>
            <a:r>
              <a:rPr lang="cs-CZ" sz="2800" dirty="0" err="1"/>
              <a:t>December</a:t>
            </a:r>
            <a:r>
              <a:rPr lang="cs-CZ" sz="2800" dirty="0"/>
              <a:t> 25) </a:t>
            </a:r>
            <a:r>
              <a:rPr lang="cs-CZ" sz="2800" dirty="0" err="1"/>
              <a:t>children</a:t>
            </a:r>
            <a:r>
              <a:rPr lang="cs-CZ" sz="2800" dirty="0"/>
              <a:t> open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presents</a:t>
            </a:r>
            <a:r>
              <a:rPr lang="cs-CZ" sz="2800" dirty="0"/>
              <a:t>. </a:t>
            </a:r>
            <a:r>
              <a:rPr lang="cs-CZ" sz="2800" dirty="0" err="1"/>
              <a:t>Christmas</a:t>
            </a:r>
            <a:r>
              <a:rPr lang="cs-CZ" sz="2800" dirty="0"/>
              <a:t> </a:t>
            </a:r>
            <a:r>
              <a:rPr lang="cs-CZ" sz="2800" dirty="0" err="1"/>
              <a:t>dinner</a:t>
            </a:r>
            <a:r>
              <a:rPr lang="cs-CZ" sz="2800" dirty="0"/>
              <a:t> </a:t>
            </a:r>
            <a:r>
              <a:rPr lang="cs-CZ" sz="2800" dirty="0" err="1"/>
              <a:t>consists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roast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turkey</a:t>
            </a:r>
            <a:r>
              <a:rPr lang="cs-CZ" sz="2800" dirty="0"/>
              <a:t>,  </a:t>
            </a:r>
            <a:r>
              <a:rPr lang="cs-CZ" sz="2800" dirty="0" err="1"/>
              <a:t>roast</a:t>
            </a:r>
            <a:r>
              <a:rPr lang="cs-CZ" sz="2800" dirty="0"/>
              <a:t> </a:t>
            </a:r>
            <a:r>
              <a:rPr lang="cs-CZ" sz="2800" dirty="0" err="1"/>
              <a:t>potatoes</a:t>
            </a:r>
            <a:r>
              <a:rPr lang="cs-CZ" sz="2800" dirty="0"/>
              <a:t> and </a:t>
            </a:r>
            <a:r>
              <a:rPr lang="cs-CZ" sz="2800" dirty="0" err="1"/>
              <a:t>Christmas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pudding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1" y="285120"/>
            <a:ext cx="792163" cy="98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3" y="367815"/>
            <a:ext cx="17367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3" y="4612533"/>
            <a:ext cx="1219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83" y="4088658"/>
            <a:ext cx="11160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6" y="3041190"/>
            <a:ext cx="12192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40" y="3041190"/>
            <a:ext cx="1308964" cy="97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Vývojový diagram: ukončení 29"/>
          <p:cNvSpPr/>
          <p:nvPr/>
        </p:nvSpPr>
        <p:spPr>
          <a:xfrm>
            <a:off x="6151726" y="2958840"/>
            <a:ext cx="2270304" cy="4172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95" y="3376117"/>
            <a:ext cx="119459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88" y="3376116"/>
            <a:ext cx="155542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08" y="4242927"/>
            <a:ext cx="2630344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72" y="3376117"/>
            <a:ext cx="11953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70" y="5073360"/>
            <a:ext cx="13463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54" y="5513097"/>
            <a:ext cx="1161982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62" y="5955392"/>
            <a:ext cx="145099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7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581</Words>
  <Application>Microsoft Office PowerPoint</Application>
  <PresentationFormat>Předvádění na obrazovce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Motiv systému Office</vt:lpstr>
      <vt:lpstr>Christmas time</vt:lpstr>
      <vt:lpstr>Prezentace aplikace PowerPoint</vt:lpstr>
      <vt:lpstr>Christmas - Decorate your Christmas tree </vt:lpstr>
      <vt:lpstr>At Christmas </vt:lpstr>
      <vt:lpstr> Christmas–what are the other words ?</vt:lpstr>
      <vt:lpstr>Christmas in the  Czech Republic  What are the other words ?</vt:lpstr>
      <vt:lpstr>Christmas in Great Britain               What  are the other words ?</vt:lpstr>
      <vt:lpstr>Christmas in Britain</vt:lpstr>
      <vt:lpstr>Christmas in Britain</vt:lpstr>
      <vt:lpstr>Christmas presents</vt:lpstr>
      <vt:lpstr>Christmas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JZ</dc:creator>
  <cp:lastModifiedBy>Mgr. Petr Pohnán</cp:lastModifiedBy>
  <cp:revision>66</cp:revision>
  <dcterms:modified xsi:type="dcterms:W3CDTF">2020-12-15T13:15:59Z</dcterms:modified>
</cp:coreProperties>
</file>