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61" r:id="rId3"/>
    <p:sldId id="260" r:id="rId4"/>
    <p:sldId id="258" r:id="rId5"/>
    <p:sldId id="257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44A442-4547-4F84-AE01-5BC84438C03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200A1A-8E61-4BBB-8EFB-15F10DEA9FE6}">
      <dgm:prSet phldrT="[Text]"/>
      <dgm:spPr>
        <a:solidFill>
          <a:srgbClr val="FF0000"/>
        </a:solidFill>
      </dgm:spPr>
      <dgm:t>
        <a:bodyPr/>
        <a:lstStyle/>
        <a:p>
          <a:r>
            <a:rPr lang="cs-CZ" dirty="0"/>
            <a:t>revoluce</a:t>
          </a:r>
        </a:p>
      </dgm:t>
    </dgm:pt>
    <dgm:pt modelId="{CC1319B8-70D6-4F16-9C80-CAF862465D44}" type="parTrans" cxnId="{4D032A71-0EEF-4383-9110-E0D94E17CBAE}">
      <dgm:prSet/>
      <dgm:spPr/>
      <dgm:t>
        <a:bodyPr/>
        <a:lstStyle/>
        <a:p>
          <a:endParaRPr lang="cs-CZ"/>
        </a:p>
      </dgm:t>
    </dgm:pt>
    <dgm:pt modelId="{231B1C58-21A7-4582-A894-720510F57BFC}" type="sibTrans" cxnId="{4D032A71-0EEF-4383-9110-E0D94E17CBAE}">
      <dgm:prSet/>
      <dgm:spPr/>
      <dgm:t>
        <a:bodyPr/>
        <a:lstStyle/>
        <a:p>
          <a:endParaRPr lang="cs-CZ"/>
        </a:p>
      </dgm:t>
    </dgm:pt>
    <dgm:pt modelId="{3D114C0B-F0B7-4CD1-80DD-2B4A22F9FA18}">
      <dgm:prSet phldrT="[Text]"/>
      <dgm:spPr/>
      <dgm:t>
        <a:bodyPr/>
        <a:lstStyle/>
        <a:p>
          <a:r>
            <a:rPr lang="cs-CZ" dirty="0"/>
            <a:t>_________________</a:t>
          </a:r>
        </a:p>
        <a:p>
          <a:r>
            <a:rPr lang="cs-CZ" dirty="0"/>
            <a:t>__________________</a:t>
          </a:r>
        </a:p>
        <a:p>
          <a:r>
            <a:rPr lang="cs-CZ" dirty="0"/>
            <a:t>__________________</a:t>
          </a:r>
        </a:p>
      </dgm:t>
    </dgm:pt>
    <dgm:pt modelId="{07F2107F-0422-4B52-B4CA-3C7D12733A11}" type="parTrans" cxnId="{F15AC585-258D-4A63-AB38-58219D718125}">
      <dgm:prSet/>
      <dgm:spPr/>
      <dgm:t>
        <a:bodyPr/>
        <a:lstStyle/>
        <a:p>
          <a:endParaRPr lang="cs-CZ"/>
        </a:p>
      </dgm:t>
    </dgm:pt>
    <dgm:pt modelId="{93C9246F-385F-4513-AC5B-20710C8F399B}" type="sibTrans" cxnId="{F15AC585-258D-4A63-AB38-58219D718125}">
      <dgm:prSet/>
      <dgm:spPr/>
      <dgm:t>
        <a:bodyPr/>
        <a:lstStyle/>
        <a:p>
          <a:endParaRPr lang="cs-CZ"/>
        </a:p>
      </dgm:t>
    </dgm:pt>
    <dgm:pt modelId="{539F7668-BC68-45D4-8EBA-FADF7A3E932D}">
      <dgm:prSet phldrT="[Text]"/>
      <dgm:spPr/>
      <dgm:t>
        <a:bodyPr/>
        <a:lstStyle/>
        <a:p>
          <a:r>
            <a:rPr lang="cs-CZ" dirty="0"/>
            <a:t>_________________</a:t>
          </a:r>
        </a:p>
        <a:p>
          <a:r>
            <a:rPr lang="cs-CZ" dirty="0"/>
            <a:t>__________________</a:t>
          </a:r>
        </a:p>
        <a:p>
          <a:r>
            <a:rPr lang="cs-CZ" dirty="0"/>
            <a:t>__________________</a:t>
          </a:r>
        </a:p>
      </dgm:t>
    </dgm:pt>
    <dgm:pt modelId="{4EB03B52-2749-4589-86F8-29EB2DDE1C67}" type="parTrans" cxnId="{B006621F-D537-451F-B6F4-3F30EBA07DEE}">
      <dgm:prSet/>
      <dgm:spPr/>
      <dgm:t>
        <a:bodyPr/>
        <a:lstStyle/>
        <a:p>
          <a:endParaRPr lang="cs-CZ"/>
        </a:p>
      </dgm:t>
    </dgm:pt>
    <dgm:pt modelId="{A19AD8BD-3ADF-4B12-B7A3-7CE3FE259B10}" type="sibTrans" cxnId="{B006621F-D537-451F-B6F4-3F30EBA07DEE}">
      <dgm:prSet/>
      <dgm:spPr/>
      <dgm:t>
        <a:bodyPr/>
        <a:lstStyle/>
        <a:p>
          <a:endParaRPr lang="cs-CZ"/>
        </a:p>
      </dgm:t>
    </dgm:pt>
    <dgm:pt modelId="{391F420F-6356-482F-BA46-B6433E0C1C27}">
      <dgm:prSet phldrT="[Text]"/>
      <dgm:spPr/>
      <dgm:t>
        <a:bodyPr/>
        <a:lstStyle/>
        <a:p>
          <a:r>
            <a:rPr lang="cs-CZ" dirty="0"/>
            <a:t>__________________</a:t>
          </a:r>
        </a:p>
        <a:p>
          <a:r>
            <a:rPr lang="cs-CZ" dirty="0"/>
            <a:t>__________________</a:t>
          </a:r>
        </a:p>
        <a:p>
          <a:r>
            <a:rPr lang="cs-CZ" dirty="0"/>
            <a:t>__________________</a:t>
          </a:r>
        </a:p>
      </dgm:t>
    </dgm:pt>
    <dgm:pt modelId="{201DC769-8A96-4F29-AD9A-53E7D60D8B1E}" type="parTrans" cxnId="{350C503F-6E2B-4B28-B68F-CE854FEF24C6}">
      <dgm:prSet/>
      <dgm:spPr/>
      <dgm:t>
        <a:bodyPr/>
        <a:lstStyle/>
        <a:p>
          <a:endParaRPr lang="cs-CZ"/>
        </a:p>
      </dgm:t>
    </dgm:pt>
    <dgm:pt modelId="{DD8A9423-02FE-4B4D-92C7-EDCCA8C06863}" type="sibTrans" cxnId="{350C503F-6E2B-4B28-B68F-CE854FEF24C6}">
      <dgm:prSet/>
      <dgm:spPr/>
      <dgm:t>
        <a:bodyPr/>
        <a:lstStyle/>
        <a:p>
          <a:endParaRPr lang="cs-CZ"/>
        </a:p>
      </dgm:t>
    </dgm:pt>
    <dgm:pt modelId="{26FE48EA-561A-4C49-A731-27FADC2C5090}">
      <dgm:prSet phldrT="[Text]"/>
      <dgm:spPr/>
      <dgm:t>
        <a:bodyPr/>
        <a:lstStyle/>
        <a:p>
          <a:r>
            <a:rPr lang="cs-CZ" dirty="0"/>
            <a:t>_________________</a:t>
          </a:r>
        </a:p>
        <a:p>
          <a:r>
            <a:rPr lang="cs-CZ" dirty="0"/>
            <a:t>__________________</a:t>
          </a:r>
        </a:p>
        <a:p>
          <a:r>
            <a:rPr lang="cs-CZ" dirty="0"/>
            <a:t>__________________</a:t>
          </a:r>
        </a:p>
      </dgm:t>
    </dgm:pt>
    <dgm:pt modelId="{AE7332E1-4CAC-4E84-8A88-931B9F54165E}" type="parTrans" cxnId="{600D05A7-448D-48E2-AEB2-229FDB95D72C}">
      <dgm:prSet/>
      <dgm:spPr/>
      <dgm:t>
        <a:bodyPr/>
        <a:lstStyle/>
        <a:p>
          <a:endParaRPr lang="cs-CZ"/>
        </a:p>
      </dgm:t>
    </dgm:pt>
    <dgm:pt modelId="{D5F310E6-1382-4D26-AF68-8B3CEE7118A3}" type="sibTrans" cxnId="{600D05A7-448D-48E2-AEB2-229FDB95D72C}">
      <dgm:prSet/>
      <dgm:spPr/>
      <dgm:t>
        <a:bodyPr/>
        <a:lstStyle/>
        <a:p>
          <a:endParaRPr lang="cs-CZ"/>
        </a:p>
      </dgm:t>
    </dgm:pt>
    <dgm:pt modelId="{98F08FD9-7AF3-425E-997F-B7CD1AAE6D55}" type="pres">
      <dgm:prSet presAssocID="{9944A442-4547-4F84-AE01-5BC84438C03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D6E0900-AFB3-4BC4-8C1F-95F4DAC95F28}" type="pres">
      <dgm:prSet presAssocID="{92200A1A-8E61-4BBB-8EFB-15F10DEA9FE6}" presName="centerShape" presStyleLbl="node0" presStyleIdx="0" presStyleCnt="1"/>
      <dgm:spPr/>
    </dgm:pt>
    <dgm:pt modelId="{4EB7BB92-19A7-464A-B9CA-2ED246DEDB08}" type="pres">
      <dgm:prSet presAssocID="{07F2107F-0422-4B52-B4CA-3C7D12733A11}" presName="parTrans" presStyleLbl="bgSibTrans2D1" presStyleIdx="0" presStyleCnt="4"/>
      <dgm:spPr/>
    </dgm:pt>
    <dgm:pt modelId="{A4B41773-EF02-4AC0-9480-78289558AA0D}" type="pres">
      <dgm:prSet presAssocID="{3D114C0B-F0B7-4CD1-80DD-2B4A22F9FA18}" presName="node" presStyleLbl="node1" presStyleIdx="0" presStyleCnt="4" custScaleX="111219" custScaleY="94673" custRadScaleRad="99078" custRadScaleInc="-12712">
        <dgm:presLayoutVars>
          <dgm:bulletEnabled val="1"/>
        </dgm:presLayoutVars>
      </dgm:prSet>
      <dgm:spPr/>
    </dgm:pt>
    <dgm:pt modelId="{BCCC54D2-B21B-43BD-A51E-E8D2424474EC}" type="pres">
      <dgm:prSet presAssocID="{AE7332E1-4CAC-4E84-8A88-931B9F54165E}" presName="parTrans" presStyleLbl="bgSibTrans2D1" presStyleIdx="1" presStyleCnt="4"/>
      <dgm:spPr/>
    </dgm:pt>
    <dgm:pt modelId="{809E606E-E0EF-408D-B65F-E99E83AA1368}" type="pres">
      <dgm:prSet presAssocID="{26FE48EA-561A-4C49-A731-27FADC2C5090}" presName="node" presStyleLbl="node1" presStyleIdx="1" presStyleCnt="4" custScaleX="111219" custScaleY="94673" custRadScaleRad="116119" custRadScaleInc="-42987">
        <dgm:presLayoutVars>
          <dgm:bulletEnabled val="1"/>
        </dgm:presLayoutVars>
      </dgm:prSet>
      <dgm:spPr/>
    </dgm:pt>
    <dgm:pt modelId="{33D10FD9-71AF-4DC3-9C87-880D75170275}" type="pres">
      <dgm:prSet presAssocID="{4EB03B52-2749-4589-86F8-29EB2DDE1C67}" presName="parTrans" presStyleLbl="bgSibTrans2D1" presStyleIdx="2" presStyleCnt="4"/>
      <dgm:spPr/>
    </dgm:pt>
    <dgm:pt modelId="{38CFED77-E312-4BE2-991D-6596CCC88429}" type="pres">
      <dgm:prSet presAssocID="{539F7668-BC68-45D4-8EBA-FADF7A3E932D}" presName="node" presStyleLbl="node1" presStyleIdx="2" presStyleCnt="4" custScaleX="113144" custScaleY="109012" custRadScaleRad="87787" custRadScaleInc="-48003">
        <dgm:presLayoutVars>
          <dgm:bulletEnabled val="1"/>
        </dgm:presLayoutVars>
      </dgm:prSet>
      <dgm:spPr/>
    </dgm:pt>
    <dgm:pt modelId="{54D7B82C-4B74-414F-96E4-2463801388A0}" type="pres">
      <dgm:prSet presAssocID="{201DC769-8A96-4F29-AD9A-53E7D60D8B1E}" presName="parTrans" presStyleLbl="bgSibTrans2D1" presStyleIdx="3" presStyleCnt="4"/>
      <dgm:spPr/>
    </dgm:pt>
    <dgm:pt modelId="{7398B8E3-1BD8-4BFD-B7F7-B03097E76722}" type="pres">
      <dgm:prSet presAssocID="{391F420F-6356-482F-BA46-B6433E0C1C27}" presName="node" presStyleLbl="node1" presStyleIdx="3" presStyleCnt="4" custScaleX="113955" custScaleY="107061" custRadScaleRad="100872" custRadScaleInc="-24411">
        <dgm:presLayoutVars>
          <dgm:bulletEnabled val="1"/>
        </dgm:presLayoutVars>
      </dgm:prSet>
      <dgm:spPr/>
    </dgm:pt>
  </dgm:ptLst>
  <dgm:cxnLst>
    <dgm:cxn modelId="{EB37600D-8CCA-4655-BD46-2D1FAACFC0DA}" type="presOf" srcId="{9944A442-4547-4F84-AE01-5BC84438C03C}" destId="{98F08FD9-7AF3-425E-997F-B7CD1AAE6D55}" srcOrd="0" destOrd="0" presId="urn:microsoft.com/office/officeart/2005/8/layout/radial4"/>
    <dgm:cxn modelId="{B006621F-D537-451F-B6F4-3F30EBA07DEE}" srcId="{92200A1A-8E61-4BBB-8EFB-15F10DEA9FE6}" destId="{539F7668-BC68-45D4-8EBA-FADF7A3E932D}" srcOrd="2" destOrd="0" parTransId="{4EB03B52-2749-4589-86F8-29EB2DDE1C67}" sibTransId="{A19AD8BD-3ADF-4B12-B7A3-7CE3FE259B10}"/>
    <dgm:cxn modelId="{9FA11D23-415E-4E6C-BC29-3BBED86D1E82}" type="presOf" srcId="{07F2107F-0422-4B52-B4CA-3C7D12733A11}" destId="{4EB7BB92-19A7-464A-B9CA-2ED246DEDB08}" srcOrd="0" destOrd="0" presId="urn:microsoft.com/office/officeart/2005/8/layout/radial4"/>
    <dgm:cxn modelId="{350C503F-6E2B-4B28-B68F-CE854FEF24C6}" srcId="{92200A1A-8E61-4BBB-8EFB-15F10DEA9FE6}" destId="{391F420F-6356-482F-BA46-B6433E0C1C27}" srcOrd="3" destOrd="0" parTransId="{201DC769-8A96-4F29-AD9A-53E7D60D8B1E}" sibTransId="{DD8A9423-02FE-4B4D-92C7-EDCCA8C06863}"/>
    <dgm:cxn modelId="{7B867A4A-524E-41B1-B711-F4597012B109}" type="presOf" srcId="{3D114C0B-F0B7-4CD1-80DD-2B4A22F9FA18}" destId="{A4B41773-EF02-4AC0-9480-78289558AA0D}" srcOrd="0" destOrd="0" presId="urn:microsoft.com/office/officeart/2005/8/layout/radial4"/>
    <dgm:cxn modelId="{4D032A71-0EEF-4383-9110-E0D94E17CBAE}" srcId="{9944A442-4547-4F84-AE01-5BC84438C03C}" destId="{92200A1A-8E61-4BBB-8EFB-15F10DEA9FE6}" srcOrd="0" destOrd="0" parTransId="{CC1319B8-70D6-4F16-9C80-CAF862465D44}" sibTransId="{231B1C58-21A7-4582-A894-720510F57BFC}"/>
    <dgm:cxn modelId="{F45E6671-81ED-4799-8BEF-294C7C763E20}" type="presOf" srcId="{92200A1A-8E61-4BBB-8EFB-15F10DEA9FE6}" destId="{9D6E0900-AFB3-4BC4-8C1F-95F4DAC95F28}" srcOrd="0" destOrd="0" presId="urn:microsoft.com/office/officeart/2005/8/layout/radial4"/>
    <dgm:cxn modelId="{F15AC585-258D-4A63-AB38-58219D718125}" srcId="{92200A1A-8E61-4BBB-8EFB-15F10DEA9FE6}" destId="{3D114C0B-F0B7-4CD1-80DD-2B4A22F9FA18}" srcOrd="0" destOrd="0" parTransId="{07F2107F-0422-4B52-B4CA-3C7D12733A11}" sibTransId="{93C9246F-385F-4513-AC5B-20710C8F399B}"/>
    <dgm:cxn modelId="{45C5E5A4-946F-4541-B52E-CFFF76685066}" type="presOf" srcId="{539F7668-BC68-45D4-8EBA-FADF7A3E932D}" destId="{38CFED77-E312-4BE2-991D-6596CCC88429}" srcOrd="0" destOrd="0" presId="urn:microsoft.com/office/officeart/2005/8/layout/radial4"/>
    <dgm:cxn modelId="{600D05A7-448D-48E2-AEB2-229FDB95D72C}" srcId="{92200A1A-8E61-4BBB-8EFB-15F10DEA9FE6}" destId="{26FE48EA-561A-4C49-A731-27FADC2C5090}" srcOrd="1" destOrd="0" parTransId="{AE7332E1-4CAC-4E84-8A88-931B9F54165E}" sibTransId="{D5F310E6-1382-4D26-AF68-8B3CEE7118A3}"/>
    <dgm:cxn modelId="{2E41CCD6-3B99-4EF1-8A37-8D193C59D4BD}" type="presOf" srcId="{4EB03B52-2749-4589-86F8-29EB2DDE1C67}" destId="{33D10FD9-71AF-4DC3-9C87-880D75170275}" srcOrd="0" destOrd="0" presId="urn:microsoft.com/office/officeart/2005/8/layout/radial4"/>
    <dgm:cxn modelId="{3EAC29DA-E001-41A6-A604-B874E3291EDF}" type="presOf" srcId="{26FE48EA-561A-4C49-A731-27FADC2C5090}" destId="{809E606E-E0EF-408D-B65F-E99E83AA1368}" srcOrd="0" destOrd="0" presId="urn:microsoft.com/office/officeart/2005/8/layout/radial4"/>
    <dgm:cxn modelId="{9D4FC5E3-6C89-4971-82DE-B9BBF27658ED}" type="presOf" srcId="{391F420F-6356-482F-BA46-B6433E0C1C27}" destId="{7398B8E3-1BD8-4BFD-B7F7-B03097E76722}" srcOrd="0" destOrd="0" presId="urn:microsoft.com/office/officeart/2005/8/layout/radial4"/>
    <dgm:cxn modelId="{7A1359F4-5DE8-4B0B-8514-E18A56B37E4A}" type="presOf" srcId="{AE7332E1-4CAC-4E84-8A88-931B9F54165E}" destId="{BCCC54D2-B21B-43BD-A51E-E8D2424474EC}" srcOrd="0" destOrd="0" presId="urn:microsoft.com/office/officeart/2005/8/layout/radial4"/>
    <dgm:cxn modelId="{B5EA63FD-E618-45D2-8F11-EC8B66E73546}" type="presOf" srcId="{201DC769-8A96-4F29-AD9A-53E7D60D8B1E}" destId="{54D7B82C-4B74-414F-96E4-2463801388A0}" srcOrd="0" destOrd="0" presId="urn:microsoft.com/office/officeart/2005/8/layout/radial4"/>
    <dgm:cxn modelId="{07F773A9-8AEA-4AC4-89AC-D0DEC4426568}" type="presParOf" srcId="{98F08FD9-7AF3-425E-997F-B7CD1AAE6D55}" destId="{9D6E0900-AFB3-4BC4-8C1F-95F4DAC95F28}" srcOrd="0" destOrd="0" presId="urn:microsoft.com/office/officeart/2005/8/layout/radial4"/>
    <dgm:cxn modelId="{8471C8AD-A27F-425B-9F0E-6DA2DC20B6E6}" type="presParOf" srcId="{98F08FD9-7AF3-425E-997F-B7CD1AAE6D55}" destId="{4EB7BB92-19A7-464A-B9CA-2ED246DEDB08}" srcOrd="1" destOrd="0" presId="urn:microsoft.com/office/officeart/2005/8/layout/radial4"/>
    <dgm:cxn modelId="{184C7882-54AE-4284-829A-6737856D6424}" type="presParOf" srcId="{98F08FD9-7AF3-425E-997F-B7CD1AAE6D55}" destId="{A4B41773-EF02-4AC0-9480-78289558AA0D}" srcOrd="2" destOrd="0" presId="urn:microsoft.com/office/officeart/2005/8/layout/radial4"/>
    <dgm:cxn modelId="{E5D04A6D-E70F-4280-AFFA-A5DFE6FA9692}" type="presParOf" srcId="{98F08FD9-7AF3-425E-997F-B7CD1AAE6D55}" destId="{BCCC54D2-B21B-43BD-A51E-E8D2424474EC}" srcOrd="3" destOrd="0" presId="urn:microsoft.com/office/officeart/2005/8/layout/radial4"/>
    <dgm:cxn modelId="{762142E6-967F-49A1-AC96-FB2361D55A13}" type="presParOf" srcId="{98F08FD9-7AF3-425E-997F-B7CD1AAE6D55}" destId="{809E606E-E0EF-408D-B65F-E99E83AA1368}" srcOrd="4" destOrd="0" presId="urn:microsoft.com/office/officeart/2005/8/layout/radial4"/>
    <dgm:cxn modelId="{E681DD3B-CB35-44DB-965C-7752515C43D6}" type="presParOf" srcId="{98F08FD9-7AF3-425E-997F-B7CD1AAE6D55}" destId="{33D10FD9-71AF-4DC3-9C87-880D75170275}" srcOrd="5" destOrd="0" presId="urn:microsoft.com/office/officeart/2005/8/layout/radial4"/>
    <dgm:cxn modelId="{4983BB55-3F80-4B29-9319-2EF284E07701}" type="presParOf" srcId="{98F08FD9-7AF3-425E-997F-B7CD1AAE6D55}" destId="{38CFED77-E312-4BE2-991D-6596CCC88429}" srcOrd="6" destOrd="0" presId="urn:microsoft.com/office/officeart/2005/8/layout/radial4"/>
    <dgm:cxn modelId="{B3C59D4D-7510-4C40-8411-C3AFC6A3B9E2}" type="presParOf" srcId="{98F08FD9-7AF3-425E-997F-B7CD1AAE6D55}" destId="{54D7B82C-4B74-414F-96E4-2463801388A0}" srcOrd="7" destOrd="0" presId="urn:microsoft.com/office/officeart/2005/8/layout/radial4"/>
    <dgm:cxn modelId="{600FDA6E-8E43-493B-AB23-853BC434782D}" type="presParOf" srcId="{98F08FD9-7AF3-425E-997F-B7CD1AAE6D55}" destId="{7398B8E3-1BD8-4BFD-B7F7-B03097E76722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7FC49F-FE3E-433A-8828-BE943275BEF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93E9159D-54D5-4C39-9295-687B0A8246B4}">
      <dgm:prSet phldrT="[Text]" custT="1"/>
      <dgm:spPr/>
      <dgm:t>
        <a:bodyPr/>
        <a:lstStyle/>
        <a:p>
          <a:r>
            <a:rPr lang="cs-CZ" sz="1600" u="sng" dirty="0"/>
            <a:t>__panovník___</a:t>
          </a:r>
        </a:p>
      </dgm:t>
    </dgm:pt>
    <dgm:pt modelId="{52F5EA87-E7D2-4E8A-82EF-15D2B8F99F65}" type="parTrans" cxnId="{48D3A6CF-4340-4E07-B783-CEBE960A614E}">
      <dgm:prSet/>
      <dgm:spPr/>
      <dgm:t>
        <a:bodyPr/>
        <a:lstStyle/>
        <a:p>
          <a:endParaRPr lang="cs-CZ"/>
        </a:p>
      </dgm:t>
    </dgm:pt>
    <dgm:pt modelId="{3DF0266B-56EE-47DE-B84C-252370F7E32D}" type="sibTrans" cxnId="{48D3A6CF-4340-4E07-B783-CEBE960A614E}">
      <dgm:prSet/>
      <dgm:spPr/>
      <dgm:t>
        <a:bodyPr/>
        <a:lstStyle/>
        <a:p>
          <a:endParaRPr lang="cs-CZ"/>
        </a:p>
      </dgm:t>
    </dgm:pt>
    <dgm:pt modelId="{A731EBAF-AA37-487E-A75A-7562918EAAF8}">
      <dgm:prSet phldrT="[Text]"/>
      <dgm:spPr/>
      <dgm:t>
        <a:bodyPr/>
        <a:lstStyle/>
        <a:p>
          <a:r>
            <a:rPr lang="cs-CZ" dirty="0"/>
            <a:t>_________________________</a:t>
          </a:r>
        </a:p>
      </dgm:t>
    </dgm:pt>
    <dgm:pt modelId="{E9AA9FE8-54AA-47DF-A3B8-44AED5F88FDC}" type="parTrans" cxnId="{C1FF396A-6B36-49AA-A3A9-EBA022607420}">
      <dgm:prSet/>
      <dgm:spPr/>
      <dgm:t>
        <a:bodyPr/>
        <a:lstStyle/>
        <a:p>
          <a:endParaRPr lang="cs-CZ"/>
        </a:p>
      </dgm:t>
    </dgm:pt>
    <dgm:pt modelId="{293572D4-46EA-4A9E-B30D-1638E4F81BB8}" type="sibTrans" cxnId="{C1FF396A-6B36-49AA-A3A9-EBA022607420}">
      <dgm:prSet/>
      <dgm:spPr/>
      <dgm:t>
        <a:bodyPr/>
        <a:lstStyle/>
        <a:p>
          <a:endParaRPr lang="cs-CZ"/>
        </a:p>
      </dgm:t>
    </dgm:pt>
    <dgm:pt modelId="{6605DC7D-BA50-429C-9A55-BD598E53697F}">
      <dgm:prSet phldrT="[Text]" custT="1"/>
      <dgm:spPr/>
      <dgm:t>
        <a:bodyPr/>
        <a:lstStyle/>
        <a:p>
          <a:r>
            <a:rPr lang="cs-CZ" sz="1300" u="sng" dirty="0"/>
            <a:t>__</a:t>
          </a:r>
          <a:r>
            <a:rPr lang="cs-CZ" sz="1600" u="sng" dirty="0"/>
            <a:t>rolníci_</a:t>
          </a:r>
          <a:r>
            <a:rPr lang="cs-CZ" sz="1300" u="sng" dirty="0"/>
            <a:t>__</a:t>
          </a:r>
          <a:br>
            <a:rPr lang="cs-CZ" sz="1300" dirty="0"/>
          </a:br>
          <a:endParaRPr lang="cs-CZ" sz="1300" dirty="0"/>
        </a:p>
      </dgm:t>
    </dgm:pt>
    <dgm:pt modelId="{08557287-B7EF-4077-9152-FCD62205B0F5}" type="parTrans" cxnId="{4D19A57B-223B-4C46-A0ED-5F67AB7EF30D}">
      <dgm:prSet/>
      <dgm:spPr/>
      <dgm:t>
        <a:bodyPr/>
        <a:lstStyle/>
        <a:p>
          <a:endParaRPr lang="cs-CZ"/>
        </a:p>
      </dgm:t>
    </dgm:pt>
    <dgm:pt modelId="{65606BE7-F5FE-40FD-8960-C1FE659BD62A}" type="sibTrans" cxnId="{4D19A57B-223B-4C46-A0ED-5F67AB7EF30D}">
      <dgm:prSet/>
      <dgm:spPr/>
      <dgm:t>
        <a:bodyPr/>
        <a:lstStyle/>
        <a:p>
          <a:endParaRPr lang="cs-CZ"/>
        </a:p>
      </dgm:t>
    </dgm:pt>
    <dgm:pt modelId="{C3FD85EB-1F61-40C2-93A1-89C4DF88F7B8}">
      <dgm:prSet phldrT="[Text]"/>
      <dgm:spPr/>
      <dgm:t>
        <a:bodyPr/>
        <a:lstStyle/>
        <a:p>
          <a:r>
            <a:rPr lang="cs-CZ" dirty="0"/>
            <a:t>____________, ____________</a:t>
          </a:r>
        </a:p>
      </dgm:t>
    </dgm:pt>
    <dgm:pt modelId="{EF0443CA-D5BC-471D-BD2D-8F3E4662D551}" type="parTrans" cxnId="{EB974252-DDF6-4C9B-992D-49780F43FFA8}">
      <dgm:prSet/>
      <dgm:spPr/>
      <dgm:t>
        <a:bodyPr/>
        <a:lstStyle/>
        <a:p>
          <a:endParaRPr lang="cs-CZ"/>
        </a:p>
      </dgm:t>
    </dgm:pt>
    <dgm:pt modelId="{1518F6FD-9921-4AB7-AB9C-607619EA38F4}" type="sibTrans" cxnId="{EB974252-DDF6-4C9B-992D-49780F43FFA8}">
      <dgm:prSet/>
      <dgm:spPr/>
      <dgm:t>
        <a:bodyPr/>
        <a:lstStyle/>
        <a:p>
          <a:endParaRPr lang="cs-CZ"/>
        </a:p>
      </dgm:t>
    </dgm:pt>
    <dgm:pt modelId="{FC8B605A-7E49-4353-B37F-815545C58B16}" type="pres">
      <dgm:prSet presAssocID="{947FC49F-FE3E-433A-8828-BE943275BEF7}" presName="compositeShape" presStyleCnt="0">
        <dgm:presLayoutVars>
          <dgm:dir/>
          <dgm:resizeHandles/>
        </dgm:presLayoutVars>
      </dgm:prSet>
      <dgm:spPr/>
    </dgm:pt>
    <dgm:pt modelId="{5FB64A17-D90F-4E68-9422-FC096A51A76C}" type="pres">
      <dgm:prSet presAssocID="{947FC49F-FE3E-433A-8828-BE943275BEF7}" presName="pyramid" presStyleLbl="node1" presStyleIdx="0" presStyleCnt="1" custLinFactNeighborX="-43495"/>
      <dgm:spPr/>
    </dgm:pt>
    <dgm:pt modelId="{00A9904D-9A3E-4ECF-88FD-563244D564B0}" type="pres">
      <dgm:prSet presAssocID="{947FC49F-FE3E-433A-8828-BE943275BEF7}" presName="theList" presStyleCnt="0"/>
      <dgm:spPr/>
    </dgm:pt>
    <dgm:pt modelId="{9E75FB5C-7FF9-4E96-A4A2-BB8ABE83E128}" type="pres">
      <dgm:prSet presAssocID="{93E9159D-54D5-4C39-9295-687B0A8246B4}" presName="aNode" presStyleLbl="fgAcc1" presStyleIdx="0" presStyleCnt="4">
        <dgm:presLayoutVars>
          <dgm:bulletEnabled val="1"/>
        </dgm:presLayoutVars>
      </dgm:prSet>
      <dgm:spPr/>
    </dgm:pt>
    <dgm:pt modelId="{8DC28CEC-36CC-4ABB-BE62-20383E178666}" type="pres">
      <dgm:prSet presAssocID="{93E9159D-54D5-4C39-9295-687B0A8246B4}" presName="aSpace" presStyleCnt="0"/>
      <dgm:spPr/>
    </dgm:pt>
    <dgm:pt modelId="{5561C69A-26A8-4A1F-903D-290326B4A482}" type="pres">
      <dgm:prSet presAssocID="{C3FD85EB-1F61-40C2-93A1-89C4DF88F7B8}" presName="aNode" presStyleLbl="fgAcc1" presStyleIdx="1" presStyleCnt="4">
        <dgm:presLayoutVars>
          <dgm:bulletEnabled val="1"/>
        </dgm:presLayoutVars>
      </dgm:prSet>
      <dgm:spPr/>
    </dgm:pt>
    <dgm:pt modelId="{3681A19B-1515-450E-B0BE-E1D05C105AE1}" type="pres">
      <dgm:prSet presAssocID="{C3FD85EB-1F61-40C2-93A1-89C4DF88F7B8}" presName="aSpace" presStyleCnt="0"/>
      <dgm:spPr/>
    </dgm:pt>
    <dgm:pt modelId="{6919CD80-C51A-4F6D-A077-F03981C4BF18}" type="pres">
      <dgm:prSet presAssocID="{A731EBAF-AA37-487E-A75A-7562918EAAF8}" presName="aNode" presStyleLbl="fgAcc1" presStyleIdx="2" presStyleCnt="4">
        <dgm:presLayoutVars>
          <dgm:bulletEnabled val="1"/>
        </dgm:presLayoutVars>
      </dgm:prSet>
      <dgm:spPr/>
    </dgm:pt>
    <dgm:pt modelId="{82A74D42-383E-47C6-8DE1-3EAB508F2C9A}" type="pres">
      <dgm:prSet presAssocID="{A731EBAF-AA37-487E-A75A-7562918EAAF8}" presName="aSpace" presStyleCnt="0"/>
      <dgm:spPr/>
    </dgm:pt>
    <dgm:pt modelId="{357C71F7-BF28-4322-8CC6-546994D2FA88}" type="pres">
      <dgm:prSet presAssocID="{6605DC7D-BA50-429C-9A55-BD598E53697F}" presName="aNode" presStyleLbl="fgAcc1" presStyleIdx="3" presStyleCnt="4">
        <dgm:presLayoutVars>
          <dgm:bulletEnabled val="1"/>
        </dgm:presLayoutVars>
      </dgm:prSet>
      <dgm:spPr/>
    </dgm:pt>
    <dgm:pt modelId="{DA766D11-0720-4500-9FF4-4FEBB983E4C9}" type="pres">
      <dgm:prSet presAssocID="{6605DC7D-BA50-429C-9A55-BD598E53697F}" presName="aSpace" presStyleCnt="0"/>
      <dgm:spPr/>
    </dgm:pt>
  </dgm:ptLst>
  <dgm:cxnLst>
    <dgm:cxn modelId="{B5EEE31E-CF2F-4C57-97DA-1AEB1F9B67FB}" type="presOf" srcId="{93E9159D-54D5-4C39-9295-687B0A8246B4}" destId="{9E75FB5C-7FF9-4E96-A4A2-BB8ABE83E128}" srcOrd="0" destOrd="0" presId="urn:microsoft.com/office/officeart/2005/8/layout/pyramid2"/>
    <dgm:cxn modelId="{E542F131-2892-4567-8129-72685B7B6994}" type="presOf" srcId="{947FC49F-FE3E-433A-8828-BE943275BEF7}" destId="{FC8B605A-7E49-4353-B37F-815545C58B16}" srcOrd="0" destOrd="0" presId="urn:microsoft.com/office/officeart/2005/8/layout/pyramid2"/>
    <dgm:cxn modelId="{C1FF396A-6B36-49AA-A3A9-EBA022607420}" srcId="{947FC49F-FE3E-433A-8828-BE943275BEF7}" destId="{A731EBAF-AA37-487E-A75A-7562918EAAF8}" srcOrd="2" destOrd="0" parTransId="{E9AA9FE8-54AA-47DF-A3B8-44AED5F88FDC}" sibTransId="{293572D4-46EA-4A9E-B30D-1638E4F81BB8}"/>
    <dgm:cxn modelId="{EB974252-DDF6-4C9B-992D-49780F43FFA8}" srcId="{947FC49F-FE3E-433A-8828-BE943275BEF7}" destId="{C3FD85EB-1F61-40C2-93A1-89C4DF88F7B8}" srcOrd="1" destOrd="0" parTransId="{EF0443CA-D5BC-471D-BD2D-8F3E4662D551}" sibTransId="{1518F6FD-9921-4AB7-AB9C-607619EA38F4}"/>
    <dgm:cxn modelId="{117DA579-68BA-4328-B222-1B223BABFBD5}" type="presOf" srcId="{C3FD85EB-1F61-40C2-93A1-89C4DF88F7B8}" destId="{5561C69A-26A8-4A1F-903D-290326B4A482}" srcOrd="0" destOrd="0" presId="urn:microsoft.com/office/officeart/2005/8/layout/pyramid2"/>
    <dgm:cxn modelId="{4D19A57B-223B-4C46-A0ED-5F67AB7EF30D}" srcId="{947FC49F-FE3E-433A-8828-BE943275BEF7}" destId="{6605DC7D-BA50-429C-9A55-BD598E53697F}" srcOrd="3" destOrd="0" parTransId="{08557287-B7EF-4077-9152-FCD62205B0F5}" sibTransId="{65606BE7-F5FE-40FD-8960-C1FE659BD62A}"/>
    <dgm:cxn modelId="{48D3A6CF-4340-4E07-B783-CEBE960A614E}" srcId="{947FC49F-FE3E-433A-8828-BE943275BEF7}" destId="{93E9159D-54D5-4C39-9295-687B0A8246B4}" srcOrd="0" destOrd="0" parTransId="{52F5EA87-E7D2-4E8A-82EF-15D2B8F99F65}" sibTransId="{3DF0266B-56EE-47DE-B84C-252370F7E32D}"/>
    <dgm:cxn modelId="{71F65BD2-73CA-4FC0-9F62-6E68CE878B83}" type="presOf" srcId="{A731EBAF-AA37-487E-A75A-7562918EAAF8}" destId="{6919CD80-C51A-4F6D-A077-F03981C4BF18}" srcOrd="0" destOrd="0" presId="urn:microsoft.com/office/officeart/2005/8/layout/pyramid2"/>
    <dgm:cxn modelId="{922907F0-0F79-4CAA-A8C9-D6C98E9CC58C}" type="presOf" srcId="{6605DC7D-BA50-429C-9A55-BD598E53697F}" destId="{357C71F7-BF28-4322-8CC6-546994D2FA88}" srcOrd="0" destOrd="0" presId="urn:microsoft.com/office/officeart/2005/8/layout/pyramid2"/>
    <dgm:cxn modelId="{666CE3D3-D12E-4503-A7B9-3EC34D0536F1}" type="presParOf" srcId="{FC8B605A-7E49-4353-B37F-815545C58B16}" destId="{5FB64A17-D90F-4E68-9422-FC096A51A76C}" srcOrd="0" destOrd="0" presId="urn:microsoft.com/office/officeart/2005/8/layout/pyramid2"/>
    <dgm:cxn modelId="{2061D145-2AF3-40F7-8450-B5FA8EB54B24}" type="presParOf" srcId="{FC8B605A-7E49-4353-B37F-815545C58B16}" destId="{00A9904D-9A3E-4ECF-88FD-563244D564B0}" srcOrd="1" destOrd="0" presId="urn:microsoft.com/office/officeart/2005/8/layout/pyramid2"/>
    <dgm:cxn modelId="{462BC390-B165-4EFF-B908-3D68CF598CF1}" type="presParOf" srcId="{00A9904D-9A3E-4ECF-88FD-563244D564B0}" destId="{9E75FB5C-7FF9-4E96-A4A2-BB8ABE83E128}" srcOrd="0" destOrd="0" presId="urn:microsoft.com/office/officeart/2005/8/layout/pyramid2"/>
    <dgm:cxn modelId="{A5984363-08A2-486C-80B3-AF9434DF4C9C}" type="presParOf" srcId="{00A9904D-9A3E-4ECF-88FD-563244D564B0}" destId="{8DC28CEC-36CC-4ABB-BE62-20383E178666}" srcOrd="1" destOrd="0" presId="urn:microsoft.com/office/officeart/2005/8/layout/pyramid2"/>
    <dgm:cxn modelId="{6C67A206-D48D-44C4-A09F-C416AC642620}" type="presParOf" srcId="{00A9904D-9A3E-4ECF-88FD-563244D564B0}" destId="{5561C69A-26A8-4A1F-903D-290326B4A482}" srcOrd="2" destOrd="0" presId="urn:microsoft.com/office/officeart/2005/8/layout/pyramid2"/>
    <dgm:cxn modelId="{3FF72387-CC7E-45C1-8FCB-8ECA8B707CA5}" type="presParOf" srcId="{00A9904D-9A3E-4ECF-88FD-563244D564B0}" destId="{3681A19B-1515-450E-B0BE-E1D05C105AE1}" srcOrd="3" destOrd="0" presId="urn:microsoft.com/office/officeart/2005/8/layout/pyramid2"/>
    <dgm:cxn modelId="{001EDA8C-E860-4628-82F7-DC8D0A503EC8}" type="presParOf" srcId="{00A9904D-9A3E-4ECF-88FD-563244D564B0}" destId="{6919CD80-C51A-4F6D-A077-F03981C4BF18}" srcOrd="4" destOrd="0" presId="urn:microsoft.com/office/officeart/2005/8/layout/pyramid2"/>
    <dgm:cxn modelId="{5FBA290F-97E3-4A0F-9F11-8D49E1D391D9}" type="presParOf" srcId="{00A9904D-9A3E-4ECF-88FD-563244D564B0}" destId="{82A74D42-383E-47C6-8DE1-3EAB508F2C9A}" srcOrd="5" destOrd="0" presId="urn:microsoft.com/office/officeart/2005/8/layout/pyramid2"/>
    <dgm:cxn modelId="{1D6D53BA-52A3-4A51-B263-1A5E6E4674DB}" type="presParOf" srcId="{00A9904D-9A3E-4ECF-88FD-563244D564B0}" destId="{357C71F7-BF28-4322-8CC6-546994D2FA88}" srcOrd="6" destOrd="0" presId="urn:microsoft.com/office/officeart/2005/8/layout/pyramid2"/>
    <dgm:cxn modelId="{10CCFB96-15C4-4167-93B6-197322803833}" type="presParOf" srcId="{00A9904D-9A3E-4ECF-88FD-563244D564B0}" destId="{DA766D11-0720-4500-9FF4-4FEBB983E4C9}" srcOrd="7" destOrd="0" presId="urn:microsoft.com/office/officeart/2005/8/layout/pyramid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E0900-AFB3-4BC4-8C1F-95F4DAC95F28}">
      <dsp:nvSpPr>
        <dsp:cNvPr id="0" name=""/>
        <dsp:cNvSpPr/>
      </dsp:nvSpPr>
      <dsp:spPr>
        <a:xfrm>
          <a:off x="2864146" y="2818957"/>
          <a:ext cx="2128916" cy="212891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/>
            <a:t>revoluce</a:t>
          </a:r>
        </a:p>
      </dsp:txBody>
      <dsp:txXfrm>
        <a:off x="2864146" y="2818957"/>
        <a:ext cx="2128916" cy="2128916"/>
      </dsp:txXfrm>
    </dsp:sp>
    <dsp:sp modelId="{4EB7BB92-19A7-464A-B9CA-2ED246DEDB08}">
      <dsp:nvSpPr>
        <dsp:cNvPr id="0" name=""/>
        <dsp:cNvSpPr/>
      </dsp:nvSpPr>
      <dsp:spPr>
        <a:xfrm rot="11363507">
          <a:off x="986659" y="3242340"/>
          <a:ext cx="1800439" cy="60674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B41773-EF02-4AC0-9480-78289558AA0D}">
      <dsp:nvSpPr>
        <dsp:cNvPr id="0" name=""/>
        <dsp:cNvSpPr/>
      </dsp:nvSpPr>
      <dsp:spPr>
        <a:xfrm>
          <a:off x="-125959" y="2632915"/>
          <a:ext cx="2249371" cy="1531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_________________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__________________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__________________</a:t>
          </a:r>
        </a:p>
      </dsp:txBody>
      <dsp:txXfrm>
        <a:off x="-125959" y="2632915"/>
        <a:ext cx="2249371" cy="1531786"/>
      </dsp:txXfrm>
    </dsp:sp>
    <dsp:sp modelId="{BCCC54D2-B21B-43BD-A51E-E8D2424474EC}">
      <dsp:nvSpPr>
        <dsp:cNvPr id="0" name=""/>
        <dsp:cNvSpPr/>
      </dsp:nvSpPr>
      <dsp:spPr>
        <a:xfrm rot="13539351">
          <a:off x="1117152" y="1891639"/>
          <a:ext cx="2322528" cy="60674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9E606E-E0EF-408D-B65F-E99E83AA1368}">
      <dsp:nvSpPr>
        <dsp:cNvPr id="0" name=""/>
        <dsp:cNvSpPr/>
      </dsp:nvSpPr>
      <dsp:spPr>
        <a:xfrm>
          <a:off x="342046" y="598633"/>
          <a:ext cx="2249371" cy="1531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_________________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__________________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__________________</a:t>
          </a:r>
        </a:p>
      </dsp:txBody>
      <dsp:txXfrm>
        <a:off x="342046" y="598633"/>
        <a:ext cx="2249371" cy="1531786"/>
      </dsp:txXfrm>
    </dsp:sp>
    <dsp:sp modelId="{33D10FD9-71AF-4DC3-9C87-880D75170275}">
      <dsp:nvSpPr>
        <dsp:cNvPr id="0" name=""/>
        <dsp:cNvSpPr/>
      </dsp:nvSpPr>
      <dsp:spPr>
        <a:xfrm rot="16403919">
          <a:off x="3286481" y="1675824"/>
          <a:ext cx="1510418" cy="60674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CFED77-E312-4BE2-991D-6596CCC88429}">
      <dsp:nvSpPr>
        <dsp:cNvPr id="0" name=""/>
        <dsp:cNvSpPr/>
      </dsp:nvSpPr>
      <dsp:spPr>
        <a:xfrm>
          <a:off x="2942309" y="343419"/>
          <a:ext cx="2288304" cy="1763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_________________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__________________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__________________</a:t>
          </a:r>
        </a:p>
      </dsp:txBody>
      <dsp:txXfrm>
        <a:off x="2942309" y="343419"/>
        <a:ext cx="2288304" cy="1763788"/>
      </dsp:txXfrm>
    </dsp:sp>
    <dsp:sp modelId="{54D7B82C-4B74-414F-96E4-2463801388A0}">
      <dsp:nvSpPr>
        <dsp:cNvPr id="0" name=""/>
        <dsp:cNvSpPr/>
      </dsp:nvSpPr>
      <dsp:spPr>
        <a:xfrm rot="20040903">
          <a:off x="4888796" y="2652539"/>
          <a:ext cx="1885487" cy="60674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8B8E3-1BD8-4BFD-B7F7-B03097E76722}">
      <dsp:nvSpPr>
        <dsp:cNvPr id="0" name=""/>
        <dsp:cNvSpPr/>
      </dsp:nvSpPr>
      <dsp:spPr>
        <a:xfrm>
          <a:off x="5526628" y="1676750"/>
          <a:ext cx="2304706" cy="17322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__________________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__________________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__________________</a:t>
          </a:r>
        </a:p>
      </dsp:txBody>
      <dsp:txXfrm>
        <a:off x="5526628" y="1676750"/>
        <a:ext cx="2304706" cy="17322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64A17-D90F-4E68-9422-FC096A51A76C}">
      <dsp:nvSpPr>
        <dsp:cNvPr id="0" name=""/>
        <dsp:cNvSpPr/>
      </dsp:nvSpPr>
      <dsp:spPr>
        <a:xfrm>
          <a:off x="0" y="0"/>
          <a:ext cx="3787805" cy="410445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75FB5C-7FF9-4E96-A4A2-BB8ABE83E128}">
      <dsp:nvSpPr>
        <dsp:cNvPr id="0" name=""/>
        <dsp:cNvSpPr/>
      </dsp:nvSpPr>
      <dsp:spPr>
        <a:xfrm>
          <a:off x="1893902" y="410846"/>
          <a:ext cx="2462073" cy="7295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u="sng" kern="1200" dirty="0"/>
            <a:t>__panovník___</a:t>
          </a:r>
        </a:p>
      </dsp:txBody>
      <dsp:txXfrm>
        <a:off x="1893902" y="410846"/>
        <a:ext cx="2462073" cy="729502"/>
      </dsp:txXfrm>
    </dsp:sp>
    <dsp:sp modelId="{5561C69A-26A8-4A1F-903D-290326B4A482}">
      <dsp:nvSpPr>
        <dsp:cNvPr id="0" name=""/>
        <dsp:cNvSpPr/>
      </dsp:nvSpPr>
      <dsp:spPr>
        <a:xfrm>
          <a:off x="1893902" y="1231537"/>
          <a:ext cx="2462073" cy="7295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____________, ____________</a:t>
          </a:r>
        </a:p>
      </dsp:txBody>
      <dsp:txXfrm>
        <a:off x="1893902" y="1231537"/>
        <a:ext cx="2462073" cy="729502"/>
      </dsp:txXfrm>
    </dsp:sp>
    <dsp:sp modelId="{6919CD80-C51A-4F6D-A077-F03981C4BF18}">
      <dsp:nvSpPr>
        <dsp:cNvPr id="0" name=""/>
        <dsp:cNvSpPr/>
      </dsp:nvSpPr>
      <dsp:spPr>
        <a:xfrm>
          <a:off x="1893902" y="2052228"/>
          <a:ext cx="2462073" cy="7295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_________________________</a:t>
          </a:r>
        </a:p>
      </dsp:txBody>
      <dsp:txXfrm>
        <a:off x="1893902" y="2052228"/>
        <a:ext cx="2462073" cy="729502"/>
      </dsp:txXfrm>
    </dsp:sp>
    <dsp:sp modelId="{357C71F7-BF28-4322-8CC6-546994D2FA88}">
      <dsp:nvSpPr>
        <dsp:cNvPr id="0" name=""/>
        <dsp:cNvSpPr/>
      </dsp:nvSpPr>
      <dsp:spPr>
        <a:xfrm>
          <a:off x="1893902" y="2872918"/>
          <a:ext cx="2462073" cy="7295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u="sng" kern="1200" dirty="0"/>
            <a:t>__</a:t>
          </a:r>
          <a:r>
            <a:rPr lang="cs-CZ" sz="1600" u="sng" kern="1200" dirty="0"/>
            <a:t>rolníci_</a:t>
          </a:r>
          <a:r>
            <a:rPr lang="cs-CZ" sz="1300" u="sng" kern="1200" dirty="0"/>
            <a:t>__</a:t>
          </a:r>
          <a:br>
            <a:rPr lang="cs-CZ" sz="1300" kern="1200" dirty="0"/>
          </a:br>
          <a:endParaRPr lang="cs-CZ" sz="1300" kern="1200" dirty="0"/>
        </a:p>
      </dsp:txBody>
      <dsp:txXfrm>
        <a:off x="1893902" y="2872918"/>
        <a:ext cx="2462073" cy="729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FF5C1-9704-4197-8CD2-701AAEB09F4E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6E296-44CF-48FD-8ABE-76498623E2D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123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6E296-44CF-48FD-8ABE-76498623E2D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090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46E296-44CF-48FD-8ABE-76498623E2D4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898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5A2-9DC1-40AC-A4D8-6D370810FCED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93EE-6ED1-4BC5-BE5F-8C87588865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02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5A2-9DC1-40AC-A4D8-6D370810FCED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93EE-6ED1-4BC5-BE5F-8C87588865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95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5A2-9DC1-40AC-A4D8-6D370810FCED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93EE-6ED1-4BC5-BE5F-8C87588865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15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5A2-9DC1-40AC-A4D8-6D370810FCED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93EE-6ED1-4BC5-BE5F-8C87588865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61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5A2-9DC1-40AC-A4D8-6D370810FCED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93EE-6ED1-4BC5-BE5F-8C87588865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39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5A2-9DC1-40AC-A4D8-6D370810FCED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93EE-6ED1-4BC5-BE5F-8C87588865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662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5A2-9DC1-40AC-A4D8-6D370810FCED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93EE-6ED1-4BC5-BE5F-8C87588865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091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5A2-9DC1-40AC-A4D8-6D370810FCED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93EE-6ED1-4BC5-BE5F-8C87588865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09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5A2-9DC1-40AC-A4D8-6D370810FCED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93EE-6ED1-4BC5-BE5F-8C87588865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99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5A2-9DC1-40AC-A4D8-6D370810FCED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93EE-6ED1-4BC5-BE5F-8C87588865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60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95A2-9DC1-40AC-A4D8-6D370810FCED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93EE-6ED1-4BC5-BE5F-8C87588865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590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D95A2-9DC1-40AC-A4D8-6D370810FCED}" type="datetimeFigureOut">
              <a:rPr lang="cs-CZ" smtClean="0"/>
              <a:pPr/>
              <a:t>15.12.2020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693EE-6ED1-4BC5-BE5F-8C87588865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//upload.wikimedia.org/wikipedia/commons/9/95/Sou_copper_coin_coined_for_Louis_XV_of_France_1767.png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upload.wikimedia.org/wikipedia/commons/a/aa/Le_Barbier_Dichiarazione_dei_diritti_dell'uomo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a/a7/Eug%C3%A8ne_Delacroix_-_La_libert%C3%A9_guidant_le_peuple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Sou_copper_coin_coined_for_Louis_XV_of_France_1767.png" TargetMode="External"/><Relationship Id="rId2" Type="http://schemas.openxmlformats.org/officeDocument/2006/relationships/hyperlink" Target="http://cs.wikipedia.org/wiki/Soubor:Marie_Antoinette_Adult7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s.wikipedia.org/wiki/Soubor:Eug%C3%A8ne_Delacroix_-_La_libert%C3%A9_guidant_le_peuple.jpg" TargetMode="External"/><Relationship Id="rId4" Type="http://schemas.openxmlformats.org/officeDocument/2006/relationships/hyperlink" Target="http://cs.wikipedia.org/wiki/Soubor:Le_Barbier_Dichiarazione_dei_diritti_dell'uomo.j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F9BB0030-5F62-42E8-805D-8015729E0C6F}"/>
              </a:ext>
            </a:extLst>
          </p:cNvPr>
          <p:cNvSpPr txBox="1"/>
          <p:nvPr/>
        </p:nvSpPr>
        <p:spPr>
          <a:xfrm>
            <a:off x="827584" y="1628800"/>
            <a:ext cx="9149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VELKÁ FRANCOUZSKÁ BURŽOAZNÍ REVOLUCE</a:t>
            </a:r>
          </a:p>
        </p:txBody>
      </p:sp>
    </p:spTree>
    <p:extLst>
      <p:ext uri="{BB962C8B-B14F-4D97-AF65-F5344CB8AC3E}">
        <p14:creationId xmlns:p14="http://schemas.microsoft.com/office/powerpoint/2010/main" val="952799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313184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131840" y="0"/>
            <a:ext cx="3168352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156176" y="0"/>
            <a:ext cx="298782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185454" y="266176"/>
            <a:ext cx="7061123" cy="93610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METODICKÁ POZNÁMKA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77028" y="1425887"/>
            <a:ext cx="8424936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Snímek 2 – Žáci doplní za text, o koho se jedná. (Správná odpověď po kliknutí.)</a:t>
            </a:r>
          </a:p>
          <a:p>
            <a:endParaRPr lang="cs-CZ" dirty="0"/>
          </a:p>
          <a:p>
            <a:r>
              <a:rPr lang="cs-CZ" dirty="0"/>
              <a:t>Snímek 3 – Žáci dopisují příčiny vzniku revoluce. (Správné odpovědi po kliknutí.)</a:t>
            </a:r>
          </a:p>
          <a:p>
            <a:endParaRPr lang="cs-CZ" dirty="0"/>
          </a:p>
          <a:p>
            <a:r>
              <a:rPr lang="cs-CZ" dirty="0"/>
              <a:t>Snímek 4 - Žáci určí, o které vrstvy obyvatel jde a dopíší do pyramidy. (Správné odpovědi 	po kliknutí.)</a:t>
            </a:r>
          </a:p>
          <a:p>
            <a:endParaRPr lang="cs-CZ" dirty="0"/>
          </a:p>
          <a:p>
            <a:r>
              <a:rPr lang="cs-CZ" dirty="0"/>
              <a:t>Snímek 5 – Žáci určují pravdivost tvrzení, pod větu zapíší, správný text, aby bylo tvrzení 	pravdivé. Do tabulky doplní ano/ne. (Správné odpovědi po kliknutí.)</a:t>
            </a:r>
          </a:p>
          <a:p>
            <a:endParaRPr lang="cs-CZ" dirty="0"/>
          </a:p>
          <a:p>
            <a:r>
              <a:rPr lang="cs-CZ" dirty="0"/>
              <a:t>Snímek 6 – Žáci přiřazují vysvětlení k pojmu, doplňují tabulku (Správné odpovědi 	po kliknutí.)</a:t>
            </a:r>
          </a:p>
          <a:p>
            <a:endParaRPr lang="cs-CZ" dirty="0"/>
          </a:p>
          <a:p>
            <a:r>
              <a:rPr lang="cs-CZ" dirty="0"/>
              <a:t>Snímek 7 – Odpověď na otázku slouží k navození diskuze. (Správné odpovědi po kliknutí.)</a:t>
            </a:r>
          </a:p>
        </p:txBody>
      </p:sp>
    </p:spTree>
    <p:extLst>
      <p:ext uri="{BB962C8B-B14F-4D97-AF65-F5344CB8AC3E}">
        <p14:creationId xmlns:p14="http://schemas.microsoft.com/office/powerpoint/2010/main" val="2756217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-12607" y="1"/>
            <a:ext cx="313184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131840" y="0"/>
            <a:ext cx="3168352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156176" y="0"/>
            <a:ext cx="298782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16632"/>
            <a:ext cx="14584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Kdo je to?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"/>
            <a:ext cx="363432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Šipka doprava 2"/>
          <p:cNvSpPr/>
          <p:nvPr/>
        </p:nvSpPr>
        <p:spPr>
          <a:xfrm>
            <a:off x="1709936" y="1772816"/>
            <a:ext cx="9898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 rot="10800000">
            <a:off x="6588224" y="1957482"/>
            <a:ext cx="859532" cy="4320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29397" y="1835532"/>
            <a:ext cx="13689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Ludvík XVI.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627199" y="1850340"/>
            <a:ext cx="138640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Marie Antoinetta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68183" y="2420610"/>
            <a:ext cx="2531609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Tento francouzský panovník si uvědomoval, v jaké situaci se Francie ve 2. polovině 18. století nachází. Nedokázal však prosadit  potřebné reformy. </a:t>
            </a:r>
          </a:p>
          <a:p>
            <a:endParaRPr lang="cs-CZ" dirty="0"/>
          </a:p>
          <a:p>
            <a:r>
              <a:rPr lang="cs-CZ" dirty="0"/>
              <a:t>___________________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588223" y="2780928"/>
            <a:ext cx="2425383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Manželka tohoto panovníka nebyla původem Francouzka. Pocházela z významného evropského rodu. Užívala si rozpustilých </a:t>
            </a:r>
          </a:p>
          <a:p>
            <a:r>
              <a:rPr lang="cs-CZ" dirty="0"/>
              <a:t>a nákladných dvorských zábav.</a:t>
            </a:r>
          </a:p>
          <a:p>
            <a:endParaRPr lang="cs-CZ" dirty="0"/>
          </a:p>
          <a:p>
            <a:r>
              <a:rPr lang="cs-CZ" dirty="0"/>
              <a:t>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75621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5" grpId="0" animBg="1"/>
      <p:bldP spid="8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313184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131840" y="0"/>
            <a:ext cx="3168352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156176" y="0"/>
            <a:ext cx="298782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07504" y="184666"/>
            <a:ext cx="288032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Doplň stručně základní </a:t>
            </a:r>
          </a:p>
          <a:p>
            <a:r>
              <a:rPr lang="cs-CZ" dirty="0"/>
              <a:t>příčiny revoluce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56763712"/>
              </p:ext>
            </p:extLst>
          </p:nvPr>
        </p:nvGraphicFramePr>
        <p:xfrm>
          <a:off x="773578" y="886139"/>
          <a:ext cx="788487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835696" y="6385247"/>
            <a:ext cx="6048672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/>
              <a:t>Rozdělení francouzské společnosti - daňová povinnost, hospodářská situace - zadluženost státu, neúroda - hlad, nesouhlas s absolutistickým způsobem vlády apod. </a:t>
            </a:r>
          </a:p>
        </p:txBody>
      </p:sp>
      <p:pic>
        <p:nvPicPr>
          <p:cNvPr id="3074" name="Picture 2" descr="http://upload.wikimedia.org/wikipedia/commons/6/6c/Louis_XVI_Helping_Poor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153" y="0"/>
            <a:ext cx="2916085" cy="237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21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313184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131840" y="0"/>
            <a:ext cx="3168352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156176" y="0"/>
            <a:ext cx="298782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79512" y="188640"/>
            <a:ext cx="280831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Urči, o jakou vrstvu obyvatel jde a zařaď ji do pyramidy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47938929"/>
              </p:ext>
            </p:extLst>
          </p:nvPr>
        </p:nvGraphicFramePr>
        <p:xfrm>
          <a:off x="4211960" y="511805"/>
          <a:ext cx="435597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9756" y="1066381"/>
            <a:ext cx="2952328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a ) Tito lidé žili z vybraných dávek od poddaných, mohli získat místo v některém dvorském úřadě, stávali se případně důstojníky.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3868" y="4149080"/>
            <a:ext cx="2952328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c) Tato skupina obyvatel získávala peníze z různých poplatků, desátků. Neplatili daně.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7722" y="2708920"/>
            <a:ext cx="2952328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b) Tuto vrstvu tvořili převážně měšťané, obchodníci, řemeslníci a inteligence. Odváděli daně. </a:t>
            </a:r>
          </a:p>
        </p:txBody>
      </p:sp>
      <p:pic>
        <p:nvPicPr>
          <p:cNvPr id="2050" name="Picture 2" descr="Soubor:Sou copper coin coined for Louis XV of France 1767.pn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961584"/>
            <a:ext cx="2966242" cy="1475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4695500" y="6436732"/>
            <a:ext cx="298675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Mince z doby vlády Ludvíka XV.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9756" y="5517232"/>
            <a:ext cx="2898068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cs-CZ" sz="1200" dirty="0"/>
              <a:t>šlechta</a:t>
            </a:r>
          </a:p>
          <a:p>
            <a:pPr marL="342900" indent="-342900">
              <a:buAutoNum type="alphaLcParenR"/>
            </a:pPr>
            <a:r>
              <a:rPr lang="cs-CZ" sz="1200" dirty="0"/>
              <a:t>třetí stav</a:t>
            </a:r>
          </a:p>
          <a:p>
            <a:pPr marL="342900" indent="-342900">
              <a:buAutoNum type="alphaLcParenR"/>
            </a:pPr>
            <a:r>
              <a:rPr lang="cs-CZ" sz="1200" dirty="0"/>
              <a:t>duchovenstvo</a:t>
            </a:r>
          </a:p>
          <a:p>
            <a:endParaRPr lang="cs-CZ" sz="1200" dirty="0"/>
          </a:p>
          <a:p>
            <a:r>
              <a:rPr lang="cs-CZ" sz="1200" dirty="0"/>
              <a:t>Seřazení: šlechta, duchovenstvo</a:t>
            </a:r>
          </a:p>
          <a:p>
            <a:r>
              <a:rPr lang="cs-CZ" sz="1200" dirty="0"/>
              <a:t>                  třetí stav</a:t>
            </a:r>
          </a:p>
        </p:txBody>
      </p:sp>
    </p:spTree>
    <p:extLst>
      <p:ext uri="{BB962C8B-B14F-4D97-AF65-F5344CB8AC3E}">
        <p14:creationId xmlns:p14="http://schemas.microsoft.com/office/powerpoint/2010/main" val="275621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313184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131840" y="0"/>
            <a:ext cx="3168352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156176" y="0"/>
            <a:ext cx="298782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33772" y="169462"/>
            <a:ext cx="26642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Urči pravdivost tvrzení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33772" y="908720"/>
            <a:ext cx="7560840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/>
              <a:t>V 80. letech 18. století došlo k erupci sopky na ostrově Island, to zapříčinilo 	vznik obrovského sopečného mraku, který omezil sluneční záření, to 	přispělo k neúrodě ve Francii.  </a:t>
            </a:r>
          </a:p>
          <a:p>
            <a:r>
              <a:rPr lang="cs-CZ" dirty="0"/>
              <a:t>	______________________________________</a:t>
            </a:r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r>
              <a:rPr lang="cs-CZ" dirty="0"/>
              <a:t>2.    Marie Antoinetta, manželka Ludvíka XIV. byla sestrou Marie Terezie. 	_____________________________________</a:t>
            </a:r>
          </a:p>
          <a:p>
            <a:endParaRPr lang="cs-CZ" dirty="0"/>
          </a:p>
          <a:p>
            <a:r>
              <a:rPr lang="cs-CZ" dirty="0"/>
              <a:t>3.    Francie se zapojila do řady válek v 18. století, to jí velmi finančně zatížilo,     	přesto ve válkách získala řadu kolonií.</a:t>
            </a:r>
          </a:p>
          <a:p>
            <a:r>
              <a:rPr lang="cs-CZ" dirty="0"/>
              <a:t>	_____________________________________</a:t>
            </a:r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r>
              <a:rPr lang="cs-CZ" dirty="0"/>
              <a:t>4.     Kvůli rozmařilosti Marie Antoinetty byl francouzský dvůr zadlužený.</a:t>
            </a:r>
          </a:p>
          <a:p>
            <a:r>
              <a:rPr lang="cs-CZ" dirty="0"/>
              <a:t>	_____________________________________</a:t>
            </a:r>
          </a:p>
          <a:p>
            <a:endParaRPr lang="cs-CZ" dirty="0"/>
          </a:p>
          <a:p>
            <a:pPr marL="342900" indent="-342900">
              <a:buAutoNum type="arabicPeriod" startAt="5"/>
            </a:pPr>
            <a:r>
              <a:rPr lang="cs-CZ" dirty="0"/>
              <a:t>Před revolucí museli daně platit měšťané, obchodníci, řemeslníci, </a:t>
            </a:r>
          </a:p>
          <a:p>
            <a:pPr marL="342900" indent="-342900"/>
            <a:r>
              <a:rPr lang="cs-CZ" dirty="0"/>
              <a:t>	rolníci a chudá šlechta.	</a:t>
            </a:r>
          </a:p>
          <a:p>
            <a:pPr marL="342900" indent="-342900"/>
            <a:r>
              <a:rPr lang="cs-CZ"/>
              <a:t>		_____________________________________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606527"/>
              </p:ext>
            </p:extLst>
          </p:nvPr>
        </p:nvGraphicFramePr>
        <p:xfrm>
          <a:off x="7884368" y="1133983"/>
          <a:ext cx="1080120" cy="3951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40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02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2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02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02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02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5.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7884368" y="908720"/>
            <a:ext cx="10983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ANO/NE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83568" y="6237312"/>
            <a:ext cx="7416824" cy="646331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/>
              <a:t>1. ano; 2. ne- Ludvíka XVI., dcera Marie Terezie; 3. ne- přišla o významné kolonie; 4. ne- dluh už od předchozích panovníků, nákladný dvorský život-  slavnosti, ale i platy dvorských úředníků a hodnostářů, výdaje na války, ztráta kolonií, atd.; 5. ne – chudá šlechta daně neplatila</a:t>
            </a:r>
          </a:p>
        </p:txBody>
      </p:sp>
    </p:spTree>
    <p:extLst>
      <p:ext uri="{BB962C8B-B14F-4D97-AF65-F5344CB8AC3E}">
        <p14:creationId xmlns:p14="http://schemas.microsoft.com/office/powerpoint/2010/main" val="275621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313184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095925" y="0"/>
            <a:ext cx="3168352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300192" y="-28988"/>
            <a:ext cx="298782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07504" y="116632"/>
            <a:ext cx="28083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Přiřaď pojem a vysvětlení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278003" y="1556792"/>
            <a:ext cx="1647444" cy="35394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1600" dirty="0"/>
              <a:t>absolutismus</a:t>
            </a:r>
          </a:p>
          <a:p>
            <a:pPr marL="342900" indent="-342900">
              <a:buFont typeface="+mj-lt"/>
              <a:buAutoNum type="arabicPeriod"/>
            </a:pPr>
            <a:endParaRPr lang="cs-CZ" sz="1600" dirty="0"/>
          </a:p>
          <a:p>
            <a:pPr marL="342900" indent="-342900">
              <a:buFont typeface="+mj-lt"/>
              <a:buAutoNum type="arabicPeriod"/>
            </a:pPr>
            <a:r>
              <a:rPr lang="cs-CZ" sz="1600" dirty="0"/>
              <a:t>desátek </a:t>
            </a:r>
          </a:p>
          <a:p>
            <a:pPr marL="342900" indent="-342900">
              <a:buFont typeface="+mj-lt"/>
              <a:buAutoNum type="arabicPeriod"/>
            </a:pPr>
            <a:endParaRPr lang="cs-CZ" sz="1600" dirty="0"/>
          </a:p>
          <a:p>
            <a:pPr marL="342900" indent="-342900">
              <a:buFont typeface="+mj-lt"/>
              <a:buAutoNum type="arabicPeriod"/>
            </a:pPr>
            <a:r>
              <a:rPr lang="cs-CZ" sz="1600" dirty="0"/>
              <a:t>robota</a:t>
            </a:r>
          </a:p>
          <a:p>
            <a:pPr marL="342900" indent="-342900">
              <a:buFont typeface="+mj-lt"/>
              <a:buAutoNum type="arabicPeriod"/>
            </a:pPr>
            <a:endParaRPr lang="cs-CZ" sz="1600" dirty="0"/>
          </a:p>
          <a:p>
            <a:pPr marL="342900" indent="-342900">
              <a:buFont typeface="+mj-lt"/>
              <a:buAutoNum type="arabicPeriod"/>
            </a:pPr>
            <a:r>
              <a:rPr lang="cs-CZ" sz="1600" dirty="0"/>
              <a:t>kolonie </a:t>
            </a:r>
          </a:p>
          <a:p>
            <a:pPr marL="342900" indent="-342900">
              <a:buFont typeface="+mj-lt"/>
              <a:buAutoNum type="arabicPeriod"/>
            </a:pPr>
            <a:endParaRPr lang="cs-CZ" sz="1600" dirty="0"/>
          </a:p>
          <a:p>
            <a:pPr marL="342900" indent="-342900">
              <a:buFont typeface="+mj-lt"/>
              <a:buAutoNum type="arabicPeriod"/>
            </a:pPr>
            <a:r>
              <a:rPr lang="cs-CZ" sz="1600" dirty="0"/>
              <a:t>stavy</a:t>
            </a:r>
          </a:p>
          <a:p>
            <a:pPr marL="342900" indent="-342900">
              <a:buFont typeface="+mj-lt"/>
              <a:buAutoNum type="arabicPeriod"/>
            </a:pPr>
            <a:endParaRPr lang="cs-CZ" sz="1600" dirty="0"/>
          </a:p>
          <a:p>
            <a:pPr marL="342900" indent="-342900">
              <a:buFont typeface="+mj-lt"/>
              <a:buAutoNum type="arabicPeriod"/>
            </a:pPr>
            <a:r>
              <a:rPr lang="cs-CZ" sz="1600" dirty="0"/>
              <a:t>revoluce </a:t>
            </a:r>
          </a:p>
          <a:p>
            <a:pPr marL="342900" indent="-342900">
              <a:buFont typeface="+mj-lt"/>
              <a:buAutoNum type="arabicPeriod"/>
            </a:pPr>
            <a:endParaRPr lang="cs-CZ" sz="1600" dirty="0"/>
          </a:p>
          <a:p>
            <a:pPr marL="342900" indent="-342900">
              <a:buFont typeface="+mj-lt"/>
              <a:buAutoNum type="arabicPeriod"/>
            </a:pPr>
            <a:r>
              <a:rPr lang="cs-CZ" sz="1600" dirty="0"/>
              <a:t>konstituce</a:t>
            </a:r>
          </a:p>
          <a:p>
            <a:endParaRPr lang="cs-CZ" sz="1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75945" y="764704"/>
            <a:ext cx="2808312" cy="600164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cs-CZ" sz="1600" dirty="0"/>
              <a:t>povinná neplacená práce pro vrchnost</a:t>
            </a:r>
          </a:p>
          <a:p>
            <a:pPr marL="342900" indent="-342900">
              <a:buFont typeface="+mj-lt"/>
              <a:buAutoNum type="alphaLcParenR"/>
            </a:pPr>
            <a:endParaRPr lang="cs-CZ" sz="1600" dirty="0"/>
          </a:p>
          <a:p>
            <a:pPr marL="342900" indent="-342900">
              <a:buFont typeface="+mj-lt"/>
              <a:buAutoNum type="alphaLcParenR"/>
            </a:pPr>
            <a:r>
              <a:rPr lang="cs-CZ" sz="1600" dirty="0"/>
              <a:t>vrstvy obyvatel, které se mohly podílet na vládě</a:t>
            </a:r>
          </a:p>
          <a:p>
            <a:pPr marL="342900" indent="-342900">
              <a:buFont typeface="+mj-lt"/>
              <a:buAutoNum type="alphaLcParenR"/>
            </a:pPr>
            <a:endParaRPr lang="cs-CZ" sz="1600" dirty="0"/>
          </a:p>
          <a:p>
            <a:pPr marL="342900" indent="-342900">
              <a:buFont typeface="+mj-lt"/>
              <a:buAutoNum type="alphaLcParenR"/>
            </a:pPr>
            <a:r>
              <a:rPr lang="cs-CZ" sz="1600" dirty="0"/>
              <a:t>neomezená vláda       panovníka</a:t>
            </a:r>
          </a:p>
          <a:p>
            <a:pPr marL="342900" indent="-342900">
              <a:buFont typeface="+mj-lt"/>
              <a:buAutoNum type="alphaLcParenR"/>
            </a:pPr>
            <a:endParaRPr lang="cs-CZ" sz="1600" dirty="0"/>
          </a:p>
          <a:p>
            <a:pPr marL="342900" indent="-342900">
              <a:buFont typeface="+mj-lt"/>
              <a:buAutoNum type="alphaLcParenR"/>
            </a:pPr>
            <a:r>
              <a:rPr lang="cs-CZ" sz="1600" dirty="0"/>
              <a:t>povstání lidu se snahou </a:t>
            </a:r>
          </a:p>
          <a:p>
            <a:pPr marL="342900" indent="-342900"/>
            <a:r>
              <a:rPr lang="cs-CZ" sz="1600" dirty="0"/>
              <a:t>	o změnu způsobu vlády </a:t>
            </a:r>
          </a:p>
          <a:p>
            <a:pPr marL="342900" indent="-342900"/>
            <a:r>
              <a:rPr lang="cs-CZ" sz="1600" dirty="0"/>
              <a:t>	a uspořádání společnosti</a:t>
            </a:r>
          </a:p>
          <a:p>
            <a:pPr marL="342900" indent="-342900">
              <a:buFont typeface="+mj-lt"/>
              <a:buAutoNum type="alphaLcParenR"/>
            </a:pPr>
            <a:endParaRPr lang="cs-CZ" sz="1600" dirty="0"/>
          </a:p>
          <a:p>
            <a:pPr marL="342900" indent="-342900">
              <a:buFont typeface="+mj-lt"/>
              <a:buAutoNum type="alphaLcParenR"/>
            </a:pPr>
            <a:r>
              <a:rPr lang="cs-CZ" sz="1600" dirty="0"/>
              <a:t>ústava - nejvyšší zákon státu</a:t>
            </a:r>
          </a:p>
          <a:p>
            <a:pPr marL="342900" indent="-342900">
              <a:buFont typeface="+mj-lt"/>
              <a:buAutoNum type="alphaLcParenR"/>
            </a:pPr>
            <a:endParaRPr lang="cs-CZ" sz="1600" dirty="0"/>
          </a:p>
          <a:p>
            <a:pPr marL="342900" indent="-342900">
              <a:buFont typeface="+mj-lt"/>
              <a:buAutoNum type="alphaLcParenR"/>
            </a:pPr>
            <a:r>
              <a:rPr lang="cs-CZ" sz="1600" dirty="0"/>
              <a:t>území ovládané </a:t>
            </a:r>
          </a:p>
          <a:p>
            <a:pPr marL="342900" indent="-342900"/>
            <a:r>
              <a:rPr lang="cs-CZ" sz="1600" dirty="0"/>
              <a:t>	a hospodářsky využívané jiným státem</a:t>
            </a:r>
          </a:p>
          <a:p>
            <a:pPr marL="342900" indent="-342900">
              <a:buFont typeface="+mj-lt"/>
              <a:buAutoNum type="alphaLcParenR"/>
            </a:pPr>
            <a:endParaRPr lang="cs-CZ" sz="1600" dirty="0"/>
          </a:p>
          <a:p>
            <a:pPr marL="342900" indent="-342900">
              <a:buFont typeface="+mj-lt"/>
              <a:buAutoNum type="alphaLcParenR"/>
            </a:pPr>
            <a:r>
              <a:rPr lang="cs-CZ" sz="1600" dirty="0"/>
              <a:t>desátý díl z úrody či výdělku, který se musel odevzdávat církvi</a:t>
            </a:r>
          </a:p>
          <a:p>
            <a:endParaRPr lang="cs-CZ" sz="1600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345265"/>
              </p:ext>
            </p:extLst>
          </p:nvPr>
        </p:nvGraphicFramePr>
        <p:xfrm>
          <a:off x="8532440" y="4797151"/>
          <a:ext cx="642958" cy="195703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21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9576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1.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c)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576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2.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g)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576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3.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a)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576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4.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f)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576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5.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b)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576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6.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d)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576"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7.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e)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117107"/>
              </p:ext>
            </p:extLst>
          </p:nvPr>
        </p:nvGraphicFramePr>
        <p:xfrm>
          <a:off x="131703" y="1622122"/>
          <a:ext cx="1025816" cy="340876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12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967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1.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967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2.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967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3.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967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4.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967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5.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967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6.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6967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7.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122" name="Picture 2" descr="Soubor:Le Barbier Dichiarazione dei diritti dell'uom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560" y="655503"/>
            <a:ext cx="2430105" cy="333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7748977" y="3964405"/>
            <a:ext cx="14939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dirty="0"/>
              <a:t>Deklarace práv člověka a občana</a:t>
            </a:r>
          </a:p>
        </p:txBody>
      </p:sp>
    </p:spTree>
    <p:extLst>
      <p:ext uri="{BB962C8B-B14F-4D97-AF65-F5344CB8AC3E}">
        <p14:creationId xmlns:p14="http://schemas.microsoft.com/office/powerpoint/2010/main" val="275621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313184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effectLst/>
              </a:rPr>
              <a:t> 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131840" y="0"/>
            <a:ext cx="3168352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156176" y="0"/>
            <a:ext cx="298782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098" name="Picture 2" descr="Soubor:Eugène Delacroix - La liberté guidant le peup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663" y="373306"/>
            <a:ext cx="7210425" cy="570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131840" y="5921367"/>
            <a:ext cx="30243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E. Delacroix- Svoboda vede lid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051720" y="3974"/>
            <a:ext cx="48965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Proč má prezentace červeno bílo modré pozadí?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0" y="5367369"/>
            <a:ext cx="2016224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V roce 1790 byla trikolóra v tomto barevném pořadí uznána státním symbolem Francie.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650088" y="5644368"/>
            <a:ext cx="149391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Jak vypadá dnešní francouzská vlajka?</a:t>
            </a:r>
          </a:p>
        </p:txBody>
      </p:sp>
    </p:spTree>
    <p:extLst>
      <p:ext uri="{BB962C8B-B14F-4D97-AF65-F5344CB8AC3E}">
        <p14:creationId xmlns:p14="http://schemas.microsoft.com/office/powerpoint/2010/main" val="275621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313184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131840" y="0"/>
            <a:ext cx="3168352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156176" y="0"/>
            <a:ext cx="298782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763688" y="260648"/>
            <a:ext cx="5328592" cy="734872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POUŽITÉ ZDROJE</a:t>
            </a:r>
          </a:p>
        </p:txBody>
      </p:sp>
      <p:sp>
        <p:nvSpPr>
          <p:cNvPr id="2" name="Obdélník 1"/>
          <p:cNvSpPr/>
          <p:nvPr/>
        </p:nvSpPr>
        <p:spPr>
          <a:xfrm>
            <a:off x="467544" y="1124744"/>
            <a:ext cx="8280920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dirty="0"/>
              <a:t>Uvedené zdroje [ on-line] 4.10.2012 [cit. 2012-11-5]. Dostupné pod licencí </a:t>
            </a:r>
            <a:r>
              <a:rPr lang="cs-CZ" dirty="0" err="1"/>
              <a:t>Wikimedia</a:t>
            </a:r>
            <a:r>
              <a:rPr lang="cs-CZ" dirty="0"/>
              <a:t>  </a:t>
            </a:r>
            <a:r>
              <a:rPr lang="cs-CZ" dirty="0" err="1"/>
              <a:t>Commons</a:t>
            </a:r>
            <a:r>
              <a:rPr lang="cs-CZ" dirty="0"/>
              <a:t> na www: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hlinkClick r:id="rId2"/>
              </a:rPr>
              <a:t>http://cs.wikipedia.org/wiki/Soubor:Marie_Antoinette_Adult7.jpg</a:t>
            </a:r>
            <a:r>
              <a:rPr lang="cs-CZ" dirty="0"/>
              <a:t> (snímek 2)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hlinkClick r:id="rId3"/>
              </a:rPr>
              <a:t>http://commons.wikimedia.org/wiki/File:Louis_XVI_Helping_Poor.gif </a:t>
            </a:r>
            <a:r>
              <a:rPr lang="cs-CZ" dirty="0"/>
              <a:t>(snímek 3)</a:t>
            </a:r>
            <a:endParaRPr lang="cs-CZ" dirty="0">
              <a:hlinkClick r:id="rId3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hlinkClick r:id="rId3"/>
              </a:rPr>
              <a:t>http://cs.wikipedia.org/wiki/Soubor:Sou_copper_coin_coined_for_Louis_XV_of_France_1767.png</a:t>
            </a:r>
            <a:r>
              <a:rPr lang="cs-CZ" dirty="0"/>
              <a:t> (snímek 4)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hlinkClick r:id="rId4"/>
              </a:rPr>
              <a:t>http://cs.wikipedia.org/wiki/Soubor:Le_Barbier_Dichiarazione_dei_diritti_dell%27uomo.jpg</a:t>
            </a:r>
            <a:r>
              <a:rPr lang="cs-CZ" dirty="0"/>
              <a:t> (snímek 6)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>
                <a:hlinkClick r:id="rId5"/>
              </a:rPr>
              <a:t>http://cs.wikipedia.org/wiki/Soubor:Eug%C3%A8ne_Delacroix_-_La_libert%C3%A9_guidant_le_peuple.jpg</a:t>
            </a:r>
            <a:r>
              <a:rPr lang="cs-CZ" dirty="0"/>
              <a:t> (snímek 7)</a:t>
            </a:r>
          </a:p>
        </p:txBody>
      </p:sp>
    </p:spTree>
    <p:extLst>
      <p:ext uri="{BB962C8B-B14F-4D97-AF65-F5344CB8AC3E}">
        <p14:creationId xmlns:p14="http://schemas.microsoft.com/office/powerpoint/2010/main" val="2756217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313184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131840" y="0"/>
            <a:ext cx="3168352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156176" y="0"/>
            <a:ext cx="298782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907704" y="152636"/>
            <a:ext cx="6078163" cy="936104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SHRNUTÍ</a:t>
            </a:r>
          </a:p>
        </p:txBody>
      </p:sp>
      <p:sp>
        <p:nvSpPr>
          <p:cNvPr id="8" name="Obdélník 7"/>
          <p:cNvSpPr/>
          <p:nvPr/>
        </p:nvSpPr>
        <p:spPr>
          <a:xfrm>
            <a:off x="899592" y="1473277"/>
            <a:ext cx="7386086" cy="433965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68580" indent="0" algn="ctr">
              <a:buNone/>
            </a:pPr>
            <a:endParaRPr lang="cs-CZ" sz="1200" b="1" dirty="0"/>
          </a:p>
          <a:p>
            <a:pPr indent="-342900">
              <a:defRPr/>
            </a:pPr>
            <a:r>
              <a:rPr lang="cs-CZ" sz="1200" b="1" dirty="0"/>
              <a:t>Anotace		</a:t>
            </a:r>
            <a:r>
              <a:rPr lang="cs-CZ" sz="1200" dirty="0"/>
              <a:t>Prezentace je určena pro osmý ročník ZŠ a slouží k opakování příčin vzniku </a:t>
            </a:r>
          </a:p>
          <a:p>
            <a:pPr indent="-342900">
              <a:defRPr/>
            </a:pPr>
            <a:r>
              <a:rPr lang="cs-CZ" sz="1200" dirty="0"/>
              <a:t>		Velké francouzské revoluce.</a:t>
            </a:r>
          </a:p>
          <a:p>
            <a:pPr indent="-342900">
              <a:defRPr/>
            </a:pPr>
            <a:endParaRPr lang="cs-CZ" sz="1200" dirty="0"/>
          </a:p>
          <a:p>
            <a:pPr indent="-342900">
              <a:defRPr/>
            </a:pPr>
            <a:r>
              <a:rPr lang="cs-CZ" sz="1200" b="1" dirty="0"/>
              <a:t>Autor		</a:t>
            </a:r>
            <a:r>
              <a:rPr lang="cs-CZ" sz="1200" dirty="0"/>
              <a:t>Mgr. Sandra Jaklová</a:t>
            </a:r>
          </a:p>
          <a:p>
            <a:pPr indent="-342900">
              <a:defRPr/>
            </a:pPr>
            <a:endParaRPr lang="cs-CZ" sz="1200" dirty="0"/>
          </a:p>
          <a:p>
            <a:pPr indent="-342900">
              <a:defRPr/>
            </a:pPr>
            <a:r>
              <a:rPr lang="cs-CZ" sz="1200" b="1" dirty="0"/>
              <a:t>Jazyk		č</a:t>
            </a:r>
            <a:r>
              <a:rPr lang="cs-CZ" sz="1200" dirty="0"/>
              <a:t>eština</a:t>
            </a:r>
          </a:p>
          <a:p>
            <a:pPr indent="-342900">
              <a:defRPr/>
            </a:pPr>
            <a:endParaRPr lang="cs-CZ" sz="1200" dirty="0"/>
          </a:p>
          <a:p>
            <a:pPr indent="-342900">
              <a:defRPr/>
            </a:pPr>
            <a:r>
              <a:rPr lang="cs-CZ" sz="1200" b="1" dirty="0"/>
              <a:t>Očekávaný výstup	</a:t>
            </a:r>
            <a:r>
              <a:rPr lang="cs-CZ" sz="1200"/>
              <a:t>Žáci vyjmenují příčiny </a:t>
            </a:r>
            <a:r>
              <a:rPr lang="cs-CZ" sz="1200" dirty="0"/>
              <a:t>Velké francouzské revoluce.</a:t>
            </a:r>
          </a:p>
          <a:p>
            <a:pPr indent="-342900">
              <a:defRPr/>
            </a:pPr>
            <a:r>
              <a:rPr lang="cs-CZ" sz="1200" dirty="0"/>
              <a:t>		</a:t>
            </a:r>
          </a:p>
          <a:p>
            <a:pPr indent="-342900">
              <a:defRPr/>
            </a:pPr>
            <a:r>
              <a:rPr lang="cs-CZ" sz="1200" b="1" dirty="0"/>
              <a:t>Klíčová slova		</a:t>
            </a:r>
            <a:r>
              <a:rPr lang="cs-CZ" sz="1200" dirty="0"/>
              <a:t>Velká francouzská revoluce, 18. století, Francie</a:t>
            </a:r>
          </a:p>
          <a:p>
            <a:pPr indent="-342900">
              <a:defRPr/>
            </a:pPr>
            <a:endParaRPr lang="cs-CZ" sz="1200" dirty="0"/>
          </a:p>
          <a:p>
            <a:pPr indent="-342900">
              <a:defRPr/>
            </a:pPr>
            <a:r>
              <a:rPr lang="cs-CZ" sz="1200" b="1" dirty="0"/>
              <a:t>Druh učebního materiálu	</a:t>
            </a:r>
            <a:r>
              <a:rPr lang="cs-CZ" sz="1200" dirty="0"/>
              <a:t>prezentace</a:t>
            </a:r>
          </a:p>
          <a:p>
            <a:pPr indent="-342900">
              <a:defRPr/>
            </a:pPr>
            <a:endParaRPr lang="cs-CZ" sz="1200" dirty="0"/>
          </a:p>
          <a:p>
            <a:pPr indent="-342900">
              <a:defRPr/>
            </a:pPr>
            <a:r>
              <a:rPr lang="cs-CZ" sz="1200" b="1" dirty="0"/>
              <a:t>Druh interaktivity	</a:t>
            </a:r>
            <a:r>
              <a:rPr lang="cs-CZ" sz="1200" dirty="0"/>
              <a:t>aktivita</a:t>
            </a:r>
          </a:p>
          <a:p>
            <a:pPr indent="-342900">
              <a:defRPr/>
            </a:pPr>
            <a:endParaRPr lang="cs-CZ" sz="1200" dirty="0"/>
          </a:p>
          <a:p>
            <a:pPr indent="-342900">
              <a:defRPr/>
            </a:pPr>
            <a:r>
              <a:rPr lang="cs-CZ" sz="1200" b="1" dirty="0"/>
              <a:t>Cílová skupina		</a:t>
            </a:r>
            <a:r>
              <a:rPr lang="cs-CZ" sz="1200" dirty="0"/>
              <a:t>žák</a:t>
            </a:r>
          </a:p>
          <a:p>
            <a:pPr indent="-342900">
              <a:defRPr/>
            </a:pPr>
            <a:endParaRPr lang="cs-CZ" sz="1200" dirty="0"/>
          </a:p>
          <a:p>
            <a:pPr indent="-342900">
              <a:defRPr/>
            </a:pPr>
            <a:r>
              <a:rPr lang="cs-CZ" sz="1200" b="1" dirty="0"/>
              <a:t>Stupeň a typ vzdělávání	</a:t>
            </a:r>
            <a:r>
              <a:rPr lang="cs-CZ" sz="1200" dirty="0"/>
              <a:t>základní vzdělávání – druhý stupeň</a:t>
            </a:r>
          </a:p>
          <a:p>
            <a:pPr indent="-342900">
              <a:defRPr/>
            </a:pPr>
            <a:endParaRPr lang="cs-CZ" sz="1200" dirty="0"/>
          </a:p>
          <a:p>
            <a:pPr indent="-342900">
              <a:defRPr/>
            </a:pPr>
            <a:r>
              <a:rPr lang="cs-CZ" sz="1200" b="1" dirty="0"/>
              <a:t>Typická věková skupina	</a:t>
            </a:r>
            <a:r>
              <a:rPr lang="cs-CZ" sz="1200" dirty="0"/>
              <a:t>13 – 14 let</a:t>
            </a:r>
          </a:p>
          <a:p>
            <a:pPr indent="-342900">
              <a:defRPr/>
            </a:pPr>
            <a:endParaRPr lang="cs-CZ" sz="1200" dirty="0"/>
          </a:p>
          <a:p>
            <a:pPr indent="-342900">
              <a:defRPr/>
            </a:pPr>
            <a:r>
              <a:rPr lang="cs-CZ" sz="1200" b="1" dirty="0"/>
              <a:t>Celková velikost	</a:t>
            </a:r>
            <a:r>
              <a:rPr lang="cs-CZ" sz="1200" dirty="0"/>
              <a:t> 1121 kB</a:t>
            </a:r>
          </a:p>
        </p:txBody>
      </p:sp>
    </p:spTree>
    <p:extLst>
      <p:ext uri="{BB962C8B-B14F-4D97-AF65-F5344CB8AC3E}">
        <p14:creationId xmlns:p14="http://schemas.microsoft.com/office/powerpoint/2010/main" val="27562172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947</Words>
  <Application>Microsoft Office PowerPoint</Application>
  <PresentationFormat>Předvádění na obrazovce (4:3)</PresentationFormat>
  <Paragraphs>166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Štěpán</dc:creator>
  <cp:lastModifiedBy>Mgr. Petr Pohnán</cp:lastModifiedBy>
  <cp:revision>73</cp:revision>
  <dcterms:created xsi:type="dcterms:W3CDTF">2012-11-05T16:28:15Z</dcterms:created>
  <dcterms:modified xsi:type="dcterms:W3CDTF">2020-12-15T14:16:21Z</dcterms:modified>
</cp:coreProperties>
</file>