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57" r:id="rId3"/>
    <p:sldId id="258" r:id="rId4"/>
    <p:sldId id="265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3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5DA426A8-FA3C-4551-B0BC-F10033980763}" type="datetimeFigureOut">
              <a:rPr lang="cs-CZ" smtClean="0"/>
              <a:t>2.4.2020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F1F9C1B-28BE-42FF-AC25-6985251D3DD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sz="3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Имя числительное</a:t>
            </a:r>
            <a:r>
              <a:rPr lang="cs-CZ" sz="3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- Číslovky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53136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Anotace:</a:t>
            </a:r>
            <a:r>
              <a:rPr lang="cs-CZ" sz="2000" dirty="0"/>
              <a:t> Prezentace může sloužit jako výkladové, opakovací, procvičovací učivo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Jazyk: </a:t>
            </a:r>
            <a:r>
              <a:rPr lang="cs-CZ" sz="2000" dirty="0"/>
              <a:t>Ruština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Očekávaný výstup: </a:t>
            </a:r>
            <a:r>
              <a:rPr lang="cs-CZ" sz="2000" dirty="0"/>
              <a:t>správné skloňování číslovek, procvičení pravopisu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Klíčová slova: </a:t>
            </a:r>
            <a:r>
              <a:rPr lang="cs-CZ" sz="2000" dirty="0"/>
              <a:t>číslovky, </a:t>
            </a:r>
            <a:r>
              <a:rPr lang="az-Cyrl-AZ" sz="2000" dirty="0"/>
              <a:t>имя числительное</a:t>
            </a:r>
            <a:r>
              <a:rPr lang="cs-CZ" sz="2000" dirty="0">
                <a:latin typeface="Arial" pitchFamily="34" charset="0"/>
                <a:cs typeface="Arial" pitchFamily="34" charset="0"/>
              </a:rPr>
              <a:t> </a:t>
            </a:r>
            <a:endParaRPr lang="cs-CZ" sz="2000" dirty="0"/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Druh učebního materiálu: </a:t>
            </a:r>
            <a:r>
              <a:rPr lang="cs-CZ" sz="2000" dirty="0"/>
              <a:t>prezentace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Cílová skupina: </a:t>
            </a:r>
            <a:r>
              <a:rPr lang="cs-CZ" sz="2000" dirty="0"/>
              <a:t>žák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Stupeň a typ vzdělávání: </a:t>
            </a:r>
            <a:r>
              <a:rPr lang="cs-CZ" sz="2000" dirty="0"/>
              <a:t>základní vzdělávání – druhý stupeň</a:t>
            </a:r>
          </a:p>
          <a:p>
            <a:r>
              <a:rPr lang="cs-CZ" sz="20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Typická věková skupina: </a:t>
            </a:r>
            <a:r>
              <a:rPr lang="cs-CZ" sz="2000" dirty="0"/>
              <a:t>12 – 15 let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71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14953"/>
            <a:ext cx="3368297" cy="53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556792"/>
            <a:ext cx="4003200" cy="500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189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2339752" cy="52578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 три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трёх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3. трём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4. три</a:t>
            </a:r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Živ. </a:t>
            </a:r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трёх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6. о трёх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7. тремя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4343400" cy="5257800"/>
          </a:xfrm>
        </p:spPr>
        <p:txBody>
          <a:bodyPr>
            <a:normAutofit/>
          </a:bodyPr>
          <a:lstStyle/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да, книги, сл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ва)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дов, книг, слов)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дам, книгам,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м)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да, книги, сл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ва)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(пис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телей, д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вушек, лиц)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дах, книгах,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х)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дами, книгами,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ми)</a:t>
            </a:r>
          </a:p>
          <a:p>
            <a:endParaRPr lang="cs-CZ" sz="24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Три, четыре</a:t>
            </a:r>
            <a:endParaRPr lang="cs-CZ" sz="4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4"/>
          <p:cNvSpPr txBox="1">
            <a:spLocks/>
          </p:cNvSpPr>
          <p:nvPr/>
        </p:nvSpPr>
        <p:spPr>
          <a:xfrm>
            <a:off x="2411760" y="1614055"/>
            <a:ext cx="2339752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четыре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четырём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четыре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четырёх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четырьмя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4771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2448272" cy="5373216"/>
          </a:xfrm>
        </p:spPr>
        <p:txBody>
          <a:bodyPr>
            <a:normAutofit/>
          </a:bodyPr>
          <a:lstStyle/>
          <a:p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 пять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пяти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3. пяти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4. пять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6. о пяти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7. пятью</a:t>
            </a:r>
          </a:p>
          <a:p>
            <a:endParaRPr lang="ru-RU" sz="2400" b="1" dirty="0"/>
          </a:p>
          <a:p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2987824" y="1484783"/>
            <a:ext cx="2725688" cy="534167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</a:t>
            </a:r>
            <a:r>
              <a:rPr lang="cs-CZ" sz="2400" b="1">
                <a:solidFill>
                  <a:schemeClr val="bg2">
                    <a:lumMod val="20000"/>
                    <a:lumOff val="80000"/>
                  </a:schemeClr>
                </a:solidFill>
              </a:rPr>
              <a:t>  </a:t>
            </a:r>
            <a:r>
              <a:rPr lang="ru-RU" sz="2400" b="1">
                <a:solidFill>
                  <a:schemeClr val="bg2">
                    <a:lumMod val="20000"/>
                    <a:lumOff val="80000"/>
                  </a:schemeClr>
                </a:solidFill>
              </a:rPr>
              <a:t>пятнáдцать</a:t>
            </a:r>
            <a:endParaRPr lang="ru-RU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пятнáдцати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пятнáдцати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пятнáдцать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 пятнáдцати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пятнáдцатью</a:t>
            </a:r>
          </a:p>
          <a:p>
            <a:endParaRPr lang="cs-CZ" sz="2400" b="1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Пять, пятн</a:t>
            </a:r>
            <a: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дцать, пятьдесят</a:t>
            </a:r>
            <a:endParaRPr lang="cs-CZ" sz="4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Zástupný symbol pro obsah 5"/>
          <p:cNvSpPr txBox="1">
            <a:spLocks/>
          </p:cNvSpPr>
          <p:nvPr/>
        </p:nvSpPr>
        <p:spPr>
          <a:xfrm>
            <a:off x="5410200" y="1521022"/>
            <a:ext cx="3733800" cy="5341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</a:t>
            </a:r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пятьдесят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пятидесяти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пятидесяти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пятьдесят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 пятидесяти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пятьюдесятью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30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56992"/>
            <a:ext cx="8140824" cy="1143000"/>
          </a:xfrm>
        </p:spPr>
        <p:txBody>
          <a:bodyPr/>
          <a:lstStyle/>
          <a:p>
            <a:pPr algn="ctr"/>
            <a:r>
              <a:rPr lang="az-Cyrl-AZ" sz="7200" b="1" dirty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Имя числительное</a:t>
            </a:r>
            <a:endParaRPr lang="cs-CZ" sz="7200" b="1" dirty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Admin\AppData\Local\Microsoft\Windows\Temporary Internet Files\Content.IE5\UWDINS0I\MC9004345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207" y="445474"/>
            <a:ext cx="1387475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\AppData\Local\Microsoft\Windows\Temporary Internet Files\Content.IE5\0736J39Y\MC90043455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48662"/>
            <a:ext cx="1584325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AppData\Local\Microsoft\Windows\Temporary Internet Files\Content.IE5\BH2YY3PZ\MC9004345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5" y="513755"/>
            <a:ext cx="1416050" cy="187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Admin\AppData\Local\Microsoft\Windows\Temporary Internet Files\Content.IE5\QIBMB860\MC900434535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122" y="332656"/>
            <a:ext cx="1581150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Admin\AppData\Local\Microsoft\Windows\Temporary Internet Files\Content.IE5\DNN2WEBW\MC900434541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172" y="4720087"/>
            <a:ext cx="14732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Admin\AppData\Local\Microsoft\Windows\Temporary Internet Files\Content.IE5\813Z5JN1\MC900434537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630" y="4721368"/>
            <a:ext cx="758825" cy="1809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C:\Users\Admin\AppData\Local\Microsoft\Windows\Temporary Internet Files\Content.IE5\WSHQMAWC\MC900434547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720087"/>
            <a:ext cx="1568450" cy="179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C:\Users\Admin\AppData\Local\Microsoft\Windows\Temporary Internet Files\Content.IE5\IHF11LFI\MC900434549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0879" y="477495"/>
            <a:ext cx="1654175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61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1600200"/>
            <a:ext cx="4343400" cy="5257800"/>
          </a:xfrm>
        </p:spPr>
        <p:txBody>
          <a:bodyPr>
            <a:normAutofit/>
          </a:bodyPr>
          <a:lstStyle/>
          <a:p>
            <a:r>
              <a:rPr lang="cs-CZ" sz="2400" b="1" dirty="0"/>
              <a:t> </a:t>
            </a:r>
            <a:r>
              <a:rPr lang="ru-RU" sz="2400" b="1" dirty="0"/>
              <a:t>1 один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2 два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3 три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4 четыре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5 пять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6 шесть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7 семь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8 вóсемь</a:t>
            </a:r>
          </a:p>
          <a:p>
            <a:r>
              <a:rPr lang="cs-CZ" sz="2400" b="1" dirty="0"/>
              <a:t> </a:t>
            </a:r>
            <a:r>
              <a:rPr lang="ru-RU" sz="2400" b="1" dirty="0"/>
              <a:t>9 дéвять</a:t>
            </a:r>
            <a:endParaRPr lang="cs-CZ" sz="2400" b="1" dirty="0"/>
          </a:p>
          <a:p>
            <a:r>
              <a:rPr lang="cs-CZ" sz="2400" b="1" dirty="0"/>
              <a:t>10</a:t>
            </a:r>
            <a:r>
              <a:rPr lang="az-Cyrl-AZ" sz="2400" b="1" dirty="0"/>
              <a:t> десять</a:t>
            </a:r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4343400" cy="5257800"/>
          </a:xfrm>
        </p:spPr>
        <p:txBody>
          <a:bodyPr>
            <a:normAutofit/>
          </a:bodyPr>
          <a:lstStyle/>
          <a:p>
            <a:r>
              <a:rPr lang="ru-RU" sz="2400" b="1" dirty="0"/>
              <a:t>11 одиннадцать</a:t>
            </a:r>
          </a:p>
          <a:p>
            <a:r>
              <a:rPr lang="ru-RU" sz="2400" b="1" dirty="0"/>
              <a:t>12 двенáдцать</a:t>
            </a:r>
          </a:p>
          <a:p>
            <a:r>
              <a:rPr lang="ru-RU" sz="2400" b="1" dirty="0"/>
              <a:t>13 тринáдцать</a:t>
            </a:r>
          </a:p>
          <a:p>
            <a:r>
              <a:rPr lang="ru-RU" sz="2400" b="1" dirty="0"/>
              <a:t>14 четырнадцать</a:t>
            </a:r>
          </a:p>
          <a:p>
            <a:r>
              <a:rPr lang="ru-RU" sz="2400" b="1" dirty="0"/>
              <a:t>15 пятнáдцать</a:t>
            </a:r>
          </a:p>
          <a:p>
            <a:r>
              <a:rPr lang="ru-RU" sz="2400" b="1" dirty="0"/>
              <a:t>16 шестнáдцать</a:t>
            </a:r>
          </a:p>
          <a:p>
            <a:r>
              <a:rPr lang="ru-RU" sz="2400" b="1" dirty="0"/>
              <a:t>17 семнáдцать</a:t>
            </a:r>
          </a:p>
          <a:p>
            <a:r>
              <a:rPr lang="ru-RU" sz="2400" b="1" dirty="0"/>
              <a:t>18 восемнáдцать</a:t>
            </a:r>
          </a:p>
          <a:p>
            <a:r>
              <a:rPr lang="ru-RU" sz="2400" b="1" dirty="0"/>
              <a:t>19 девятнáдцать</a:t>
            </a:r>
          </a:p>
          <a:p>
            <a:r>
              <a:rPr lang="ru-RU" sz="2400" b="1" dirty="0"/>
              <a:t>20 двáдцать</a:t>
            </a:r>
          </a:p>
          <a:p>
            <a:endParaRPr lang="cs-CZ" sz="24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850106"/>
          </a:xfrm>
        </p:spPr>
        <p:txBody>
          <a:bodyPr/>
          <a:lstStyle/>
          <a:p>
            <a:pPr algn="ctr"/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Правопис</a:t>
            </a:r>
            <a: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ние числительных</a:t>
            </a:r>
            <a:endParaRPr lang="cs-CZ" sz="4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2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AppData\Local\Microsoft\Windows\Temporary Internet Files\Content.IE5\0736J39Y\MP90038768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636912"/>
            <a:ext cx="5601858" cy="39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AppData\Local\Microsoft\Windows\Temporary Internet Files\Content.IE5\UWDINS0I\MP900387685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595200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236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0" y="0"/>
            <a:ext cx="43434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/>
              <a:t> 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  <a:r>
              <a:rPr lang="ru-RU" sz="2400" b="1" dirty="0"/>
              <a:t>30 тридцать</a:t>
            </a:r>
          </a:p>
          <a:p>
            <a:r>
              <a:rPr lang="ru-RU" sz="2400" b="1" dirty="0"/>
              <a:t> 40 сóрок</a:t>
            </a:r>
          </a:p>
          <a:p>
            <a:r>
              <a:rPr lang="ru-RU" sz="2400" b="1" dirty="0"/>
              <a:t> 50 пятьдесят</a:t>
            </a:r>
          </a:p>
          <a:p>
            <a:r>
              <a:rPr lang="ru-RU" sz="2400" b="1" dirty="0"/>
              <a:t> 60 шестьдесят</a:t>
            </a:r>
          </a:p>
          <a:p>
            <a:r>
              <a:rPr lang="ru-RU" sz="2400" b="1" dirty="0"/>
              <a:t> 70 сéмьдесят</a:t>
            </a:r>
          </a:p>
          <a:p>
            <a:r>
              <a:rPr lang="ru-RU" sz="2400" b="1" dirty="0"/>
              <a:t> 80 вóсемьдесят</a:t>
            </a:r>
          </a:p>
          <a:p>
            <a:r>
              <a:rPr lang="ru-RU" sz="2400" b="1" dirty="0"/>
              <a:t> 90 девянóсто</a:t>
            </a:r>
          </a:p>
          <a:p>
            <a:r>
              <a:rPr lang="ru-RU" sz="2400" b="1" dirty="0"/>
              <a:t>100 сто</a:t>
            </a:r>
          </a:p>
          <a:p>
            <a:r>
              <a:rPr lang="ru-RU" sz="2400" b="1" dirty="0"/>
              <a:t>200 двéсти</a:t>
            </a:r>
          </a:p>
          <a:p>
            <a:r>
              <a:rPr lang="ru-RU" sz="2400" b="1" dirty="0"/>
              <a:t>300 триста</a:t>
            </a:r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800600" y="0"/>
            <a:ext cx="4343400" cy="6858000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endParaRPr lang="cs-CZ" sz="2400" b="1" dirty="0"/>
          </a:p>
          <a:p>
            <a:r>
              <a:rPr lang="ru-RU" sz="2400" b="1" dirty="0"/>
              <a:t> 400 четыреста</a:t>
            </a:r>
          </a:p>
          <a:p>
            <a:r>
              <a:rPr lang="ru-RU" sz="2400" b="1" dirty="0"/>
              <a:t> 500 пятьсóт</a:t>
            </a:r>
          </a:p>
          <a:p>
            <a:r>
              <a:rPr lang="ru-RU" sz="2400" b="1" dirty="0"/>
              <a:t> 600 шестьсóт</a:t>
            </a:r>
          </a:p>
          <a:p>
            <a:r>
              <a:rPr lang="ru-RU" sz="2400" b="1" dirty="0"/>
              <a:t> 700 семьсóт</a:t>
            </a:r>
          </a:p>
          <a:p>
            <a:r>
              <a:rPr lang="ru-RU" sz="2400" b="1" dirty="0"/>
              <a:t> 800 восемьсóт</a:t>
            </a:r>
          </a:p>
          <a:p>
            <a:r>
              <a:rPr lang="ru-RU" sz="2400" b="1" dirty="0"/>
              <a:t> 900 девятьсóт</a:t>
            </a:r>
          </a:p>
          <a:p>
            <a:r>
              <a:rPr lang="ru-RU" sz="2400" b="1" dirty="0"/>
              <a:t>1000 тысяча</a:t>
            </a:r>
          </a:p>
          <a:p>
            <a:endParaRPr lang="ru-RU" sz="2400" b="1" dirty="0"/>
          </a:p>
          <a:p>
            <a:r>
              <a:rPr lang="ru-RU" sz="2400" b="1" dirty="0"/>
              <a:t>миллиóн</a:t>
            </a:r>
          </a:p>
          <a:p>
            <a:r>
              <a:rPr lang="ru-RU" sz="2400" b="1" dirty="0"/>
              <a:t>миллиáрд</a:t>
            </a:r>
          </a:p>
          <a:p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32206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AppData\Local\Microsoft\Windows\Temporary Internet Files\Content.IE5\QIBMB860\MP90038768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99407"/>
            <a:ext cx="4945787" cy="35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AppData\Local\Microsoft\Windows\Temporary Internet Files\Content.IE5\UWDINS0I\MP90038769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708920"/>
            <a:ext cx="5500924" cy="39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9724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178424" cy="52578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1. два (завóда, слóва)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2. двух (завóдов, слов)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3. двум (завóдам, словáм)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4. два (завóда, слóва)</a:t>
            </a:r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ŽIV. </a:t>
            </a:r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двух (писáтелей, лиц)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6. о двух (завóдах, словáх)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7. двумя (завóдами, словáми)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52578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две (книги)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двух (книг)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двум (книгам)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две (книги)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двух (дéвушек)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 двух (книгах)</a:t>
            </a:r>
          </a:p>
          <a:p>
            <a:r>
              <a:rPr lang="ru-RU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двумя (книгами)</a:t>
            </a:r>
          </a:p>
          <a:p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12968" cy="1143000"/>
          </a:xfrm>
        </p:spPr>
        <p:txBody>
          <a:bodyPr/>
          <a:lstStyle/>
          <a:p>
            <a: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                                     </a:t>
            </a:r>
            <a:r>
              <a:rPr lang="az-Cyrl-AZ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Два, две</a:t>
            </a:r>
            <a:b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cs-CZ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MUŽSKÝ A STŘEDNÍ ROD              ŽENSKÝ Rod</a:t>
            </a:r>
          </a:p>
        </p:txBody>
      </p:sp>
    </p:spTree>
    <p:extLst>
      <p:ext uri="{BB962C8B-B14F-4D97-AF65-F5344CB8AC3E}">
        <p14:creationId xmlns:p14="http://schemas.microsoft.com/office/powerpoint/2010/main" val="1007546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340768"/>
            <a:ext cx="5760000" cy="432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90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034408" cy="5257800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ба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да, сл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ва)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дов, слов)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им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дам,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м)</a:t>
            </a:r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ба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да, сл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ва)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(пис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телей, лиц)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 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дах,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х)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ими (зав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дами, слов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á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ми)</a:t>
            </a:r>
          </a:p>
          <a:p>
            <a:endParaRPr lang="cs-CZ" sz="24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5257800"/>
          </a:xfrm>
        </p:spPr>
        <p:txBody>
          <a:bodyPr>
            <a:normAutofit/>
          </a:bodyPr>
          <a:lstStyle/>
          <a:p>
            <a:endParaRPr lang="cs-CZ" sz="2400" b="1" dirty="0"/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бе (книги)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(книг)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им (книгам)</a:t>
            </a:r>
          </a:p>
          <a:p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бе (книги)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(д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вушек)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их (книгах)</a:t>
            </a:r>
          </a:p>
          <a:p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об</a:t>
            </a:r>
            <a:r>
              <a:rPr lang="cs-C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é</a:t>
            </a:r>
            <a:r>
              <a:rPr lang="az-Cyrl-AZ" sz="24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ими (книгами)</a:t>
            </a:r>
            <a:endParaRPr lang="cs-CZ" sz="24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pPr algn="ctr"/>
            <a: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ба, </a:t>
            </a:r>
            <a: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ó</a:t>
            </a:r>
            <a:r>
              <a:rPr lang="az-Cyrl-A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бе</a:t>
            </a:r>
            <a:b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cs-CZ" sz="4000" b="1" dirty="0">
                <a:solidFill>
                  <a:schemeClr val="bg2">
                    <a:lumMod val="20000"/>
                    <a:lumOff val="80000"/>
                  </a:schemeClr>
                </a:solidFill>
              </a:rPr>
              <a:t>Mužský a střední rod    ženský rod</a:t>
            </a:r>
          </a:p>
        </p:txBody>
      </p:sp>
    </p:spTree>
    <p:extLst>
      <p:ext uri="{BB962C8B-B14F-4D97-AF65-F5344CB8AC3E}">
        <p14:creationId xmlns:p14="http://schemas.microsoft.com/office/powerpoint/2010/main" val="3291958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160</TotalTime>
  <Words>554</Words>
  <Application>Microsoft Office PowerPoint</Application>
  <PresentationFormat>Předvádění na obrazovce (4:3)</PresentationFormat>
  <Paragraphs>131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Arial Narrow</vt:lpstr>
      <vt:lpstr>Horizont</vt:lpstr>
      <vt:lpstr>Имя числительное - Číslovky</vt:lpstr>
      <vt:lpstr>Имя числительное</vt:lpstr>
      <vt:lpstr>Правописáние числительных</vt:lpstr>
      <vt:lpstr>Prezentace aplikace PowerPoint</vt:lpstr>
      <vt:lpstr>Prezentace aplikace PowerPoint</vt:lpstr>
      <vt:lpstr>Prezentace aplikace PowerPoint</vt:lpstr>
      <vt:lpstr>                                     Два, две MUŽSKÝ A STŘEDNÍ ROD              ŽENSKÝ Rod</vt:lpstr>
      <vt:lpstr>Prezentace aplikace PowerPoint</vt:lpstr>
      <vt:lpstr>Óба, óбе Mužský a střední rod    ženský rod</vt:lpstr>
      <vt:lpstr>Prezentace aplikace PowerPoint</vt:lpstr>
      <vt:lpstr>Три, четыре</vt:lpstr>
      <vt:lpstr>Пять, пятнáдцать, пятьдесят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Admin</dc:creator>
  <cp:lastModifiedBy>Mgr. Petr Pohnán</cp:lastModifiedBy>
  <cp:revision>45</cp:revision>
  <dcterms:created xsi:type="dcterms:W3CDTF">2011-09-27T18:18:21Z</dcterms:created>
  <dcterms:modified xsi:type="dcterms:W3CDTF">2020-04-02T08:19:32Z</dcterms:modified>
</cp:coreProperties>
</file>