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5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8E"/>
    <a:srgbClr val="DC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48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82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40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29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63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46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16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55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7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0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96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rgbClr val="ECEA8E"/>
            </a:gs>
            <a:gs pos="100000">
              <a:schemeClr val="accent6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1E41-664B-424E-8068-E35DCB5B82F0}" type="datetimeFigureOut">
              <a:rPr lang="cs-CZ" smtClean="0"/>
              <a:t>4.5.2020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E745-C2EF-470D-BD2A-ACD7C76A3F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Nepravidelná slovesa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r>
              <a:rPr lang="cs-CZ" dirty="0"/>
              <a:t>většinou mají v minulém čase odlišný tvar</a:t>
            </a:r>
          </a:p>
          <a:p>
            <a:r>
              <a:rPr lang="cs-CZ" dirty="0"/>
              <a:t>tvar je stejný pro všechny osoby a pro číslo jednotné i množné</a:t>
            </a:r>
          </a:p>
          <a:p>
            <a:r>
              <a:rPr lang="cs-CZ" dirty="0"/>
              <a:t>neexistuje jednotné pravidlo, podle kterého se tvoří  </a:t>
            </a:r>
          </a:p>
          <a:p>
            <a:r>
              <a:rPr lang="cs-CZ" dirty="0"/>
              <a:t>je nutné naučit se tvary zpaměti </a:t>
            </a:r>
          </a:p>
        </p:txBody>
      </p:sp>
    </p:spTree>
    <p:extLst>
      <p:ext uri="{BB962C8B-B14F-4D97-AF65-F5344CB8AC3E}">
        <p14:creationId xmlns:p14="http://schemas.microsoft.com/office/powerpoint/2010/main" val="15932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cs-CZ" dirty="0"/>
              <a:t>ring		brought </a:t>
            </a:r>
            <a:r>
              <a:rPr lang="en-US" dirty="0"/>
              <a:t>[bro:t]		p</a:t>
            </a:r>
            <a:r>
              <a:rPr lang="cs-CZ" dirty="0"/>
              <a:t>řiné</a:t>
            </a:r>
            <a:r>
              <a:rPr lang="en-US" dirty="0"/>
              <a:t>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buy		bought  </a:t>
            </a:r>
            <a:r>
              <a:rPr lang="en-US" dirty="0"/>
              <a:t>[bo:t]</a:t>
            </a:r>
            <a:r>
              <a:rPr lang="cs-CZ" dirty="0"/>
              <a:t>		koupit</a:t>
            </a:r>
          </a:p>
          <a:p>
            <a:pPr marL="0" indent="0">
              <a:buNone/>
            </a:pPr>
            <a:r>
              <a:rPr lang="cs-CZ" dirty="0"/>
              <a:t>catch 	caught </a:t>
            </a:r>
            <a:r>
              <a:rPr lang="en-US" dirty="0"/>
              <a:t>[</a:t>
            </a:r>
            <a:r>
              <a:rPr lang="cs-CZ" dirty="0"/>
              <a:t>k</a:t>
            </a:r>
            <a:r>
              <a:rPr lang="en-US" dirty="0"/>
              <a:t>o:t]</a:t>
            </a:r>
            <a:r>
              <a:rPr lang="cs-CZ" dirty="0"/>
              <a:t>		chytit</a:t>
            </a:r>
          </a:p>
          <a:p>
            <a:pPr marL="0" indent="0">
              <a:buNone/>
            </a:pPr>
            <a:r>
              <a:rPr lang="cs-CZ" dirty="0"/>
              <a:t>come		came </a:t>
            </a:r>
            <a:r>
              <a:rPr lang="en-US" dirty="0"/>
              <a:t>[</a:t>
            </a:r>
            <a:r>
              <a:rPr lang="cs-CZ" dirty="0"/>
              <a:t>keim</a:t>
            </a:r>
            <a:r>
              <a:rPr lang="en-US" dirty="0"/>
              <a:t>]</a:t>
            </a:r>
            <a:r>
              <a:rPr lang="cs-CZ" dirty="0"/>
              <a:t>		přijít</a:t>
            </a:r>
          </a:p>
          <a:p>
            <a:pPr marL="0" indent="0">
              <a:buNone/>
            </a:pPr>
            <a:r>
              <a:rPr lang="cs-CZ" dirty="0"/>
              <a:t>do		did</a:t>
            </a:r>
            <a:r>
              <a:rPr lang="en-US" dirty="0"/>
              <a:t> [</a:t>
            </a:r>
            <a:r>
              <a:rPr lang="cs-CZ" dirty="0"/>
              <a:t>did</a:t>
            </a:r>
            <a:r>
              <a:rPr lang="en-US" dirty="0"/>
              <a:t>]</a:t>
            </a:r>
            <a:r>
              <a:rPr lang="cs-CZ" dirty="0"/>
              <a:t>			dělat</a:t>
            </a:r>
          </a:p>
          <a:p>
            <a:pPr marL="0" indent="0">
              <a:buNone/>
            </a:pPr>
            <a:r>
              <a:rPr lang="cs-CZ" dirty="0"/>
              <a:t>draw		drew </a:t>
            </a:r>
            <a:r>
              <a:rPr lang="en-US" dirty="0"/>
              <a:t>[</a:t>
            </a:r>
            <a:r>
              <a:rPr lang="cs-CZ" dirty="0"/>
              <a:t>dru:</a:t>
            </a:r>
            <a:r>
              <a:rPr lang="en-US" dirty="0"/>
              <a:t>] 	</a:t>
            </a:r>
            <a:r>
              <a:rPr lang="cs-CZ" dirty="0"/>
              <a:t>	kreslit</a:t>
            </a:r>
          </a:p>
          <a:p>
            <a:pPr marL="0" indent="0">
              <a:buNone/>
            </a:pPr>
            <a:r>
              <a:rPr lang="cs-CZ" dirty="0"/>
              <a:t>eat		ate </a:t>
            </a:r>
            <a:r>
              <a:rPr lang="en-US" dirty="0"/>
              <a:t>[</a:t>
            </a:r>
            <a:r>
              <a:rPr lang="cs-CZ" dirty="0"/>
              <a:t>et</a:t>
            </a:r>
            <a:r>
              <a:rPr lang="en-US" dirty="0"/>
              <a:t>] </a:t>
            </a:r>
            <a:r>
              <a:rPr lang="cs-CZ" dirty="0"/>
              <a:t>			jíst</a:t>
            </a:r>
          </a:p>
          <a:p>
            <a:pPr marL="0" indent="0">
              <a:buNone/>
            </a:pPr>
            <a:r>
              <a:rPr lang="cs-CZ" dirty="0"/>
              <a:t>get		got </a:t>
            </a:r>
            <a:r>
              <a:rPr lang="en-US" dirty="0"/>
              <a:t>[</a:t>
            </a:r>
            <a:r>
              <a:rPr lang="cs-CZ" dirty="0"/>
              <a:t>got</a:t>
            </a:r>
            <a:r>
              <a:rPr lang="en-US" dirty="0"/>
              <a:t>]</a:t>
            </a:r>
            <a:r>
              <a:rPr lang="cs-CZ" dirty="0"/>
              <a:t>			dostat</a:t>
            </a:r>
          </a:p>
          <a:p>
            <a:pPr marL="0" indent="0">
              <a:buNone/>
            </a:pPr>
            <a:r>
              <a:rPr lang="cs-CZ" dirty="0"/>
              <a:t>go		went </a:t>
            </a:r>
            <a:r>
              <a:rPr lang="en-US" dirty="0"/>
              <a:t>[</a:t>
            </a:r>
            <a:r>
              <a:rPr lang="cs-CZ" dirty="0"/>
              <a:t>went</a:t>
            </a:r>
            <a:r>
              <a:rPr lang="en-US" dirty="0"/>
              <a:t>]</a:t>
            </a:r>
            <a:r>
              <a:rPr lang="cs-CZ" dirty="0"/>
              <a:t>		jít</a:t>
            </a:r>
          </a:p>
          <a:p>
            <a:pPr marL="0" indent="0">
              <a:buNone/>
            </a:pPr>
            <a:r>
              <a:rPr lang="cs-CZ" dirty="0"/>
              <a:t>know 	knew </a:t>
            </a:r>
            <a:r>
              <a:rPr lang="en-US" dirty="0"/>
              <a:t>[</a:t>
            </a:r>
            <a:r>
              <a:rPr lang="cs-CZ" dirty="0"/>
              <a:t>nju:</a:t>
            </a:r>
            <a:r>
              <a:rPr lang="en-US" dirty="0"/>
              <a:t>]</a:t>
            </a:r>
            <a:r>
              <a:rPr lang="cs-CZ" dirty="0"/>
              <a:t>		vědět</a:t>
            </a:r>
          </a:p>
        </p:txBody>
      </p:sp>
      <p:pic>
        <p:nvPicPr>
          <p:cNvPr id="2051" name="Picture 3" descr="C:\Users\Marcela\AppData\Local\Microsoft\Windows\Temporary Internet Files\Content.IE5\W3PCQDNN\MP9004392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76411"/>
            <a:ext cx="1584176" cy="249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cela\AppData\Local\Microsoft\Windows\Temporary Internet Files\Content.IE5\FVEIYRCZ\MP9004100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9000"/>
            <a:ext cx="1732800" cy="173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2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make	 	made </a:t>
            </a:r>
            <a:r>
              <a:rPr lang="en-US" dirty="0"/>
              <a:t>[</a:t>
            </a:r>
            <a:r>
              <a:rPr lang="cs-CZ" dirty="0"/>
              <a:t>meid</a:t>
            </a:r>
            <a:r>
              <a:rPr lang="en-US" dirty="0"/>
              <a:t>]</a:t>
            </a:r>
            <a:r>
              <a:rPr lang="cs-CZ" dirty="0"/>
              <a:t>		dělat</a:t>
            </a:r>
          </a:p>
          <a:p>
            <a:pPr marL="0" indent="0">
              <a:buNone/>
            </a:pPr>
            <a:r>
              <a:rPr lang="cs-CZ" dirty="0"/>
              <a:t>meet		met </a:t>
            </a:r>
            <a:r>
              <a:rPr lang="en-US" dirty="0"/>
              <a:t>[</a:t>
            </a:r>
            <a:r>
              <a:rPr lang="cs-CZ" dirty="0"/>
              <a:t>met</a:t>
            </a:r>
            <a:r>
              <a:rPr lang="en-US" dirty="0"/>
              <a:t>]</a:t>
            </a:r>
            <a:r>
              <a:rPr lang="cs-CZ" dirty="0"/>
              <a:t>			potkat</a:t>
            </a:r>
          </a:p>
          <a:p>
            <a:pPr marL="0" indent="0">
              <a:buNone/>
            </a:pPr>
            <a:r>
              <a:rPr lang="cs-CZ" dirty="0"/>
              <a:t>put		put</a:t>
            </a:r>
            <a:r>
              <a:rPr lang="en-US" dirty="0"/>
              <a:t> [</a:t>
            </a:r>
            <a:r>
              <a:rPr lang="cs-CZ" dirty="0"/>
              <a:t>put</a:t>
            </a:r>
            <a:r>
              <a:rPr lang="en-US" dirty="0"/>
              <a:t>]</a:t>
            </a:r>
            <a:r>
              <a:rPr lang="cs-CZ" dirty="0"/>
              <a:t>			položit</a:t>
            </a:r>
          </a:p>
          <a:p>
            <a:pPr marL="0" indent="0">
              <a:buNone/>
            </a:pPr>
            <a:r>
              <a:rPr lang="cs-CZ" dirty="0"/>
              <a:t>read		read </a:t>
            </a:r>
            <a:r>
              <a:rPr lang="en-US" dirty="0"/>
              <a:t>[</a:t>
            </a:r>
            <a:r>
              <a:rPr lang="cs-CZ" dirty="0"/>
              <a:t>red</a:t>
            </a:r>
            <a:r>
              <a:rPr lang="en-US" dirty="0"/>
              <a:t>]</a:t>
            </a:r>
            <a:r>
              <a:rPr lang="cs-CZ" dirty="0"/>
              <a:t>			číst</a:t>
            </a:r>
          </a:p>
          <a:p>
            <a:pPr marL="0" indent="0">
              <a:buNone/>
            </a:pPr>
            <a:r>
              <a:rPr lang="cs-CZ" dirty="0"/>
              <a:t>say		said </a:t>
            </a:r>
            <a:r>
              <a:rPr lang="en-US" dirty="0"/>
              <a:t>[</a:t>
            </a:r>
            <a:r>
              <a:rPr lang="cs-CZ" dirty="0"/>
              <a:t>said</a:t>
            </a:r>
            <a:r>
              <a:rPr lang="en-US" dirty="0"/>
              <a:t>] </a:t>
            </a:r>
            <a:r>
              <a:rPr lang="cs-CZ" dirty="0"/>
              <a:t>			říci</a:t>
            </a:r>
          </a:p>
          <a:p>
            <a:pPr marL="0" indent="0">
              <a:buNone/>
            </a:pPr>
            <a:r>
              <a:rPr lang="cs-CZ" dirty="0"/>
              <a:t>see		saw </a:t>
            </a:r>
            <a:r>
              <a:rPr lang="en-US" dirty="0"/>
              <a:t>[</a:t>
            </a:r>
            <a:r>
              <a:rPr lang="cs-CZ" dirty="0"/>
              <a:t>so:</a:t>
            </a:r>
            <a:r>
              <a:rPr lang="en-US" dirty="0"/>
              <a:t>]</a:t>
            </a:r>
            <a:r>
              <a:rPr lang="cs-CZ" dirty="0"/>
              <a:t>			vidět</a:t>
            </a:r>
          </a:p>
          <a:p>
            <a:pPr marL="0" indent="0">
              <a:buNone/>
            </a:pPr>
            <a:r>
              <a:rPr lang="cs-CZ" dirty="0"/>
              <a:t>sleep		slept </a:t>
            </a:r>
            <a:r>
              <a:rPr lang="en-US" dirty="0"/>
              <a:t>[</a:t>
            </a:r>
            <a:r>
              <a:rPr lang="cs-CZ" dirty="0"/>
              <a:t>slept</a:t>
            </a:r>
            <a:r>
              <a:rPr lang="en-US" dirty="0"/>
              <a:t>]</a:t>
            </a:r>
            <a:r>
              <a:rPr lang="cs-CZ" dirty="0"/>
              <a:t>		spát</a:t>
            </a:r>
          </a:p>
          <a:p>
            <a:pPr marL="0" indent="0">
              <a:buNone/>
            </a:pPr>
            <a:r>
              <a:rPr lang="cs-CZ" dirty="0"/>
              <a:t>stand		stood </a:t>
            </a:r>
            <a:r>
              <a:rPr lang="en-US" dirty="0"/>
              <a:t>[</a:t>
            </a:r>
            <a:r>
              <a:rPr lang="cs-CZ" dirty="0"/>
              <a:t>stud</a:t>
            </a:r>
            <a:r>
              <a:rPr lang="en-US" dirty="0"/>
              <a:t>]</a:t>
            </a:r>
            <a:r>
              <a:rPr lang="cs-CZ" dirty="0"/>
              <a:t>		stát</a:t>
            </a:r>
          </a:p>
          <a:p>
            <a:pPr marL="0" indent="0">
              <a:buNone/>
            </a:pPr>
            <a:r>
              <a:rPr lang="cs-CZ" dirty="0"/>
              <a:t>take		took </a:t>
            </a:r>
            <a:r>
              <a:rPr lang="en-US" dirty="0"/>
              <a:t>[</a:t>
            </a:r>
            <a:r>
              <a:rPr lang="cs-CZ" dirty="0"/>
              <a:t>tuk</a:t>
            </a:r>
            <a:r>
              <a:rPr lang="en-US" dirty="0"/>
              <a:t>]</a:t>
            </a:r>
            <a:r>
              <a:rPr lang="cs-CZ" dirty="0"/>
              <a:t>			vzít</a:t>
            </a:r>
          </a:p>
          <a:p>
            <a:pPr marL="0" indent="0">
              <a:buNone/>
            </a:pPr>
            <a:r>
              <a:rPr lang="cs-CZ" dirty="0"/>
              <a:t>win		won </a:t>
            </a:r>
            <a:r>
              <a:rPr lang="en-US" dirty="0"/>
              <a:t>[</a:t>
            </a:r>
            <a:r>
              <a:rPr lang="cs-CZ" dirty="0"/>
              <a:t>wan</a:t>
            </a:r>
            <a:r>
              <a:rPr lang="en-US" dirty="0"/>
              <a:t>]</a:t>
            </a:r>
            <a:r>
              <a:rPr lang="cs-CZ" dirty="0"/>
              <a:t>			vyhrát</a:t>
            </a:r>
            <a:endParaRPr lang="cs-CZ" b="1" dirty="0"/>
          </a:p>
        </p:txBody>
      </p:sp>
      <p:pic>
        <p:nvPicPr>
          <p:cNvPr id="4" name="Picture 2" descr="C:\Users\Marcela\AppData\Local\Microsoft\Windows\Temporary Internet Files\Content.IE5\3K0XX8LH\MP9003853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00" y="2259182"/>
            <a:ext cx="1841407" cy="131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Marcela\AppData\Local\Microsoft\Windows\Temporary Internet Files\Content.IE5\FVEIYRCZ\MP9004070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904" y="4005064"/>
            <a:ext cx="1728192" cy="259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6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Otázka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Otázka se tvoří  minulým tvarem pomocného slovesa do - did.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Did you see John yesterday?</a:t>
            </a:r>
          </a:p>
          <a:p>
            <a:pPr marL="0" indent="0">
              <a:buNone/>
            </a:pPr>
            <a:r>
              <a:rPr lang="cs-CZ" dirty="0"/>
              <a:t>Did Mary come to school?</a:t>
            </a:r>
          </a:p>
          <a:p>
            <a:pPr marL="0" indent="0">
              <a:buNone/>
            </a:pPr>
            <a:r>
              <a:rPr lang="cs-CZ" dirty="0"/>
              <a:t>Did they fly last week?</a:t>
            </a:r>
          </a:p>
        </p:txBody>
      </p:sp>
      <p:pic>
        <p:nvPicPr>
          <p:cNvPr id="1026" name="Picture 2" descr="C:\Users\Marcela\AppData\Local\Microsoft\Windows\Temporary Internet Files\Content.IE5\W3PCQDNN\MP9004424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366808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8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Zápor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Zápor se tvoří  minulým tvarem pomocného slovesa do – did not (didn‘t).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 didn‘t buy this book.</a:t>
            </a:r>
          </a:p>
          <a:p>
            <a:pPr marL="0" indent="0">
              <a:buNone/>
            </a:pPr>
            <a:r>
              <a:rPr lang="cs-CZ" dirty="0"/>
              <a:t>She didn‘t come  to the party. </a:t>
            </a:r>
          </a:p>
          <a:p>
            <a:pPr marL="0" indent="0">
              <a:buNone/>
            </a:pPr>
            <a:r>
              <a:rPr lang="cs-CZ" dirty="0"/>
              <a:t>I didn‘t drink milk.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2050" name="Picture 2" descr="C:\Users\Marcela\AppData\Local\Microsoft\Windows\Temporary Internet Files\Content.IE5\PV4X9H4I\MP9004486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35660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297"/>
            <a:ext cx="8229600" cy="460891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Hledej dvojice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20594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come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74540" y="614470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came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91680" y="5554782"/>
            <a:ext cx="108012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caught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44008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catch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7901" y="6115922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did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008579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do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17901" y="558924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drew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020272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draw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345957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go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868144" y="18036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get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922979" y="6115922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got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959251" y="5555169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went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410944" y="5554782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made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86042" y="3573016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make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410944" y="614470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met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706438" y="354385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meet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563072" y="614470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said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008579" y="354385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see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583759" y="5528351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saw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164288" y="3525646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say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96591" y="3525646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sleep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71320" y="3507442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stand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186808" y="5554782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stood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4186808" y="6144700"/>
            <a:ext cx="9144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slept</a:t>
            </a:r>
          </a:p>
        </p:txBody>
      </p:sp>
    </p:spTree>
    <p:extLst>
      <p:ext uri="{BB962C8B-B14F-4D97-AF65-F5344CB8AC3E}">
        <p14:creationId xmlns:p14="http://schemas.microsoft.com/office/powerpoint/2010/main" val="389328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6 -0.01528 0.00954 -0.02963 0.01354 -0.04653 C 0.01284 -0.13102 0.01753 -0.21435 0.00607 -0.29699 C 0.00486 -0.31713 0.0026 -0.33542 0.00156 -0.35556 C 0.00295 -0.38009 0.00052 -0.38056 0.01354 -0.3919 C 0.03489 -0.38935 0.05104 -0.38797 0.06961 -0.37593 C 0.07465 -0.36922 0.08159 -0.36852 0.08784 -0.36366 C 0.09826 -0.35579 0.10416 -0.35 0.1151 -0.3456 C 0.12066 -0.33982 0.12552 -0.33565 0.13177 -0.33148 C 0.14027 -0.32014 0.15399 -0.31065 0.16059 -0.29699 C 0.16267 -0.29283 0.16579 -0.28611 0.16823 -0.28287 C 0.17621 -0.27246 0.16944 -0.28658 0.17725 -0.27269 C 0.18715 -0.25509 0.17725 -0.27014 0.18489 -0.25463 C 0.19045 -0.24352 0.19895 -0.23172 0.20607 -0.22222 C 0.20833 -0.20764 0.21788 -0.1963 0.22569 -0.18588 C 0.22899 -0.18148 0.23142 -0.17593 0.23489 -0.17176 C 0.24514 -0.15926 0.25451 -0.15139 0.26666 -0.14352 C 0.27257 -0.13519 0.26875 -0.13959 0.28177 -0.13148 C 0.29861 -0.12107 0.31961 -0.1125 0.33784 -0.10926 C 0.34079 -0.10787 0.34392 -0.10648 0.34687 -0.10509 C 0.34843 -0.1044 0.35156 -0.10301 0.35156 -0.10301 C 0.35764 -0.1044 0.36406 -0.10371 0.36961 -0.10718 C 0.37152 -0.10834 0.37014 -0.11297 0.37118 -0.11528 C 0.37534 -0.125 0.38246 -0.13334 0.38941 -0.13935 C 0.39114 -0.14306 0.39375 -0.14584 0.39548 -0.14954 C 0.40225 -0.16459 0.40086 -0.18773 0.40277 -0.20417 C 0.40451 -0.21783 0.40868 -0.23079 0.41059 -0.24445 C 0.40972 -0.27593 0.40902 -0.30023 0.40451 -0.3294 C 0.40243 -0.3588 0.39097 -0.40834 0.41823 -0.42037 C 0.42326 -0.41968 0.42829 -0.41945 0.43316 -0.41829 C 0.44774 -0.41528 0.45764 -0.39468 0.46823 -0.3838 C 0.48437 -0.36736 0.49826 -0.34792 0.50746 -0.32338 C 0.51389 -0.30602 0.51753 -0.28519 0.52569 -0.26875 C 0.52795 -0.25718 0.53316 -0.24746 0.53611 -0.23634 C 0.53819 -0.22963 0.53958 -0.22246 0.54236 -0.21621 C 0.54548 -0.20926 0.55017 -0.20347 0.55295 -0.19607 C 0.55607 -0.18727 0.56093 -0.17547 0.56649 -0.16968 C 0.56875 -0.16759 0.571 -0.16597 0.57274 -0.16366 C 0.57448 -0.16134 0.57534 -0.15787 0.57725 -0.15556 C 0.58003 -0.15232 0.58368 -0.15093 0.58628 -0.14746 C 0.58889 -0.14422 0.59079 -0.13959 0.59392 -0.1375 C 0.60694 -0.12847 0.62031 -0.11968 0.63489 -0.11528 C 0.63993 -0.11366 0.64496 -0.1125 0.65 -0.11111 C 0.65243 -0.11042 0.65746 -0.10926 0.65746 -0.10926 C 0.69548 -0.11019 0.71527 -0.10509 0.74548 -0.11713 C 0.75781 -0.12894 0.75295 -0.12315 0.76059 -0.13334 C 0.76232 -0.14491 0.76458 -0.15648 0.76666 -0.16783 C 0.7677 -0.17384 0.76961 -0.18588 0.76961 -0.18588 C 0.76875 -0.22292 0.76823 -0.24908 0.76215 -0.28287 C 0.76041 -0.29259 0.75885 -0.30834 0.75451 -0.31713 C 0.74861 -0.32894 0.75121 -0.31783 0.74687 -0.3294 C 0.74392 -0.33727 0.74079 -0.3456 0.73784 -0.35371 C 0.73489 -0.36181 0.73507 -0.36945 0.7302 -0.37593 C 0.72725 -0.39283 0.71927 -0.40625 0.7151 -0.42222 C 0.71632 -0.42871 0.71753 -0.43449 0.71961 -0.44051 " pathEditMode="relative" ptsTypes="ffffffffffffffffffffffffffffffffffffffffffffffffffffffA"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11 -0.00417 0.03039 -0.00301 0.04549 -0.00602 C 0.05851 -0.01204 0.07257 -0.0125 0.08629 -0.01412 C 0.10278 -0.01852 0.11962 -0.02222 0.13629 -0.02431 C 0.14427 -0.02709 0.15278 -0.02894 0.16059 -0.03241 C 0.16858 -0.03588 0.17657 -0.04074 0.1849 -0.04259 C 0.21233 -0.04908 0.18386 -0.04051 0.20608 -0.04653 C 0.21858 -0.05 0.20539 -0.04746 0.21962 -0.05047 C 0.22674 -0.05185 0.24098 -0.05463 0.24098 -0.05463 C 0.25504 -0.06111 0.2691 -0.0669 0.28334 -0.07269 C 0.2915 -0.08033 0.30105 -0.08496 0.31059 -0.08889 C 0.31789 -0.09861 0.30903 -0.0882 0.31823 -0.09491 C 0.32136 -0.09722 0.32726 -0.10301 0.32726 -0.10301 C 0.32986 -0.11343 0.33177 -0.12408 0.33629 -0.13334 C 0.33872 -0.14584 0.34341 -0.16459 0.35 -0.17384 C 0.354 -0.18912 0.35625 -0.20347 0.36372 -0.21621 C 0.36563 -0.22431 0.37691 -0.25093 0.38334 -0.25672 C 0.3882 -0.26111 0.39462 -0.2625 0.4 -0.26482 C 0.4132 -0.27014 0.42622 -0.27547 0.43941 -0.28079 C 0.45469 -0.29491 0.44132 -0.35556 0.43039 -0.37778 C 0.42848 -0.38727 0.425 -0.39931 0.41962 -0.40602 C 0.41684 -0.41829 0.40886 -0.42662 0.40295 -0.43634 C 0.40174 -0.4382 0.40139 -0.44097 0.4 -0.44259 C 0.39827 -0.44445 0.39584 -0.44491 0.39393 -0.44653 C 0.3908 -0.44908 0.38837 -0.45301 0.3849 -0.45463 C 0.37986 -0.45695 0.37466 -0.45834 0.36962 -0.46065 C 0.34879 -0.45926 0.33247 -0.46459 0.31823 -0.44445 C 0.3198 -0.4375 0.31858 -0.43982 0.32118 -0.43634 " pathEditMode="relative" ptsTypes="fffffffffffffffffffffffffffA">
                                      <p:cBhvr>
                                        <p:cTn id="10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611 0.01666 0.06145 -0.0088 0.09392 -0.01621 C 0.10277 -0.02014 0.11076 -0.02292 0.11961 -0.02639 C 0.13263 -0.03149 0.12257 -0.02824 0.13177 -0.03426 C 0.13958 -0.03936 0.14774 -0.04167 0.15607 -0.04445 C 0.17013 -0.0544 0.18593 -0.05996 0.20138 -0.06459 C 0.21076 -0.07107 0.2184 -0.07477 0.22569 -0.08496 C 0.2342 -0.11783 0.22621 -0.12871 0.21059 -0.14537 C 0.20937 -0.14653 0.20885 -0.14885 0.20746 -0.14954 C 0.20416 -0.15116 0.20034 -0.15093 0.19687 -0.15162 C 0.17586 -0.16019 0.13159 -0.14584 0.10746 -0.14352 C 0.09444 -0.1375 0.0802 -0.1382 0.06666 -0.13542 C 0.0302 -0.12801 0.07239 -0.1338 0.03628 -0.1294 C -0.00191 -0.11181 -0.04445 -0.12639 -0.0849 -0.12732 C -0.09809 -0.1294 -0.10868 -0.13334 -0.12136 -0.1375 C -0.13021 -0.14051 -0.14046 -0.1419 -0.14862 -0.14746 C -0.15695 -0.15301 -0.16702 -0.15787 -0.17587 -0.16158 C -0.18264 -0.17107 -0.17396 -0.16042 -0.1849 -0.1676 C -0.18629 -0.16852 -0.18664 -0.17084 -0.18803 -0.17176 C -0.19132 -0.17408 -0.19514 -0.17431 -0.19862 -0.1757 C -0.20903 -0.18496 -0.20417 -0.18218 -0.21216 -0.18588 C -0.2165 -0.19121 -0.22014 -0.19561 -0.22587 -0.19792 C -0.23021 -0.20718 -0.24184 -0.21482 -0.24862 -0.22223 C -0.25539 -0.2294 -0.25782 -0.24051 -0.26372 -0.24861 C -0.26563 -0.25579 -0.26719 -0.26135 -0.27136 -0.26667 C -0.27535 -0.27755 -0.27882 -0.29028 -0.28646 -0.29699 C -0.29063 -0.31436 -0.29966 -0.32824 -0.30469 -0.34537 C -0.31129 -0.36806 -0.30747 -0.35973 -0.31372 -0.37176 C -0.31476 -0.3757 -0.31546 -0.37986 -0.31667 -0.3838 C -0.31737 -0.38611 -0.31928 -0.3875 -0.3198 -0.38982 C -0.32379 -0.40556 -0.32466 -0.42338 -0.33039 -0.43843 C -0.33091 -0.44723 -0.33195 -0.45579 -0.33195 -0.46459 C -0.33195 -0.50232 -0.33178 -0.54005 -0.33039 -0.57778 C -0.33021 -0.58334 -0.32518 -0.5919 -0.32275 -0.59607 C -0.31355 -0.61135 -0.304 -0.62824 -0.28941 -0.63426 C -0.28108 -0.6419 -0.2691 -0.64375 -0.25921 -0.64653 C -0.23698 -0.64584 -0.21476 -0.64561 -0.19254 -0.64445 C -0.18368 -0.64399 -0.18907 -0.64283 -0.18334 -0.63843 C -0.17396 -0.63102 -0.18368 -0.6426 -0.17431 -0.63241 C -0.16719 -0.62454 -0.16164 -0.61574 -0.15313 -0.61019 C -0.14289 -0.59653 -0.13299 -0.58033 -0.1198 -0.57176 C -0.11372 -0.56366 -0.10382 -0.55139 -0.09549 -0.54746 C -0.08768 -0.53172 -0.07309 -0.52292 -0.06528 -0.50718 C -0.06198 -0.50047 -0.05938 -0.49352 -0.05608 -0.48681 C -0.05434 -0.4794 -0.05157 -0.47871 -0.04862 -0.47269 C -0.04393 -0.4632 -0.04115 -0.45047 -0.0349 -0.44236 C -0.0323 -0.43912 -0.02917 -0.43635 -0.02726 -0.43241 C -0.025 -0.42778 -0.02205 -0.4213 -0.01823 -0.41829 C -0.00487 -0.40787 0.0026 -0.40625 0.01666 -0.4 C 0.02309 -0.40301 0.02968 -0.40394 0.03628 -0.40602 C 0.04045 -0.41158 0.04357 -0.4125 0.04531 -0.42014 C 0.04392 -0.43565 0.04392 -0.43843 0.03628 -0.44861 L 0.04392 -0.45649 " pathEditMode="relative" ptsTypes="fffffffffffffffffffffffffffffffffffffffffffffffffffAA">
                                      <p:cBhvr>
                                        <p:cTn id="1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24 -0.00069 0.0283 -0.00069 0.04254 -0.00185 C 0.05122 -0.00255 0.05973 -0.01065 0.06823 -0.01204 C 0.07778 -0.01343 0.08785 -0.01412 0.09705 -0.01806 C 0.13212 -0.03264 0.16632 -0.05093 0.20313 -0.05648 C 0.21285 -0.06482 0.2257 -0.06736 0.23646 -0.07269 C 0.23855 -0.07384 0.24046 -0.07569 0.24254 -0.07662 C 0.24653 -0.07847 0.25452 -0.08079 0.25452 -0.08079 C 0.26667 -0.09097 0.28091 -0.09931 0.29393 -0.10694 C 0.30278 -0.11227 0.31164 -0.11505 0.3198 -0.12315 C 0.329 -0.13218 0.34306 -0.15116 0.35313 -0.15556 C 0.35469 -0.1588 0.35573 -0.1625 0.35764 -0.16551 C 0.35886 -0.16736 0.36094 -0.16782 0.36216 -0.16968 C 0.36407 -0.17269 0.36476 -0.17662 0.36667 -0.17963 C 0.36893 -0.18333 0.37431 -0.18982 0.37431 -0.18982 C 0.37761 -0.20255 0.38421 -0.21343 0.38785 -0.22616 C 0.39219 -0.24144 0.39202 -0.25625 0.39844 -0.2706 C 0.39896 -0.27338 0.39914 -0.27616 0.4 -0.2787 C 0.4007 -0.28102 0.40243 -0.28241 0.40313 -0.28472 C 0.40521 -0.29213 0.40591 -0.30139 0.40764 -0.30903 C 0.40955 -0.31713 0.4125 -0.325 0.41372 -0.33333 C 0.41771 -0.36157 0.41997 -0.39005 0.42431 -0.41806 C 0.42552 -0.43449 0.42674 -0.45046 0.42882 -0.46667 C 0.42848 -0.47431 0.429 -0.55324 0.41667 -0.56968 C 0.41337 -0.58218 0.40851 -0.5963 0.40157 -0.60602 C 0.40105 -0.6088 0.40122 -0.61181 0.4 -0.61412 C 0.39705 -0.61944 0.38941 -0.62824 0.38941 -0.62824 C 0.38664 -0.63912 0.38021 -0.64352 0.37431 -0.65046 C 0.36702 -0.65903 0.36511 -0.6625 0.35608 -0.66667 C 0.35243 -0.67037 0.34931 -0.67523 0.34549 -0.6787 C 0.3408 -0.68287 0.33386 -0.68333 0.32882 -0.68681 C 0.32049 -0.69236 0.31407 -0.69491 0.30452 -0.69676 C 0.29584 -0.70069 0.28629 -0.70093 0.27726 -0.70301 C 0.22414 -0.70185 0.19671 -0.70347 0.15313 -0.69676 C 0.14098 -0.6919 0.12917 -0.68819 0.11667 -0.68472 C 0.10695 -0.67847 0.09688 -0.67593 0.08646 -0.67269 C 0.07362 -0.66389 0.08768 -0.67222 0.06511 -0.66667 C 0.05105 -0.66319 0.06059 -0.66389 0.05157 -0.65857 C 0.0441 -0.65417 0.03646 -0.6537 0.02882 -0.65046 C 0.02396 -0.64352 0.01841 -0.64329 0.01216 -0.64028 C 0.00209 -0.63542 -0.00642 -0.62639 -0.01666 -0.62222 C -0.02326 -0.61296 -0.03472 -0.60972 -0.04392 -0.60602 C -0.04982 -0.60023 -0.05399 -0.59421 -0.06059 -0.58982 C -0.06649 -0.58125 -0.07534 -0.57546 -0.0802 -0.56551 C -0.08368 -0.5581 -0.08732 -0.55069 -0.09079 -0.54329 C -0.09236 -0.54005 -0.09409 -0.53681 -0.09548 -0.53333 C -0.09757 -0.52801 -0.10156 -0.51713 -0.10156 -0.51713 C -0.10399 -0.50255 -0.10573 -0.48727 -0.11215 -0.47454 C -0.11562 -0.4581 -0.11788 -0.4419 -0.12274 -0.42616 C -0.12448 -0.41227 -0.12552 -0.39884 -0.12882 -0.38565 C -0.13055 -0.36134 -0.13177 -0.3463 -0.13177 -0.31898 C -0.13177 -0.28935 -0.13107 -0.25972 -0.1302 -0.23009 C -0.12968 -0.21157 -0.12083 -0.16412 -0.11215 -0.14931 C -0.1 -0.12847 -0.0743 -0.10718 -0.05607 -0.09884 C -0.05329 -0.09537 -0.05017 -0.0912 -0.04687 -0.08889 C -0.04409 -0.08704 -0.03784 -0.08472 -0.03784 -0.08472 C -0.02812 -0.07176 -0.01632 -0.07222 -0.00295 -0.0706 C 0.03316 -0.07176 0.06511 -0.07338 0.1 -0.0787 C 0.1132 -0.08542 0.12761 -0.08611 0.14098 -0.09282 C 0.14862 -0.09653 0.15591 -0.10162 0.16372 -0.10486 C 0.17084 -0.11134 0.17813 -0.12037 0.18646 -0.12315 C 0.18976 -0.12755 0.19375 -0.13079 0.19705 -0.13519 C 0.20122 -0.14074 0.20243 -0.14468 0.20764 -0.14931 C 0.20973 -0.16852 0.20764 -0.18681 0.20764 -0.20602 " pathEditMode="relative" ptsTypes="fffffffffffffffffffffffffffffffffffffffffffffffffffffffffffffffA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89 -0.00231 0.02743 -0.00578 0.04097 -0.0081 C 0.04687 -0.0118 0.05156 -0.01412 0.05781 -0.0162 C 0.06684 -0.0243 0.05677 -0.01643 0.06996 -0.02222 C 0.07534 -0.02453 0.08142 -0.02893 0.08663 -0.03217 C 0.0908 -0.03796 0.09479 -0.03727 0.10017 -0.04027 C 0.10903 -0.04537 0.11666 -0.05208 0.12604 -0.0544 C 0.13594 -0.06111 0.15225 -0.06666 0.15937 -0.07662 C 0.16684 -0.08703 0.17344 -0.09514 0.18212 -0.10301 C 0.18472 -0.10532 0.18715 -0.10833 0.18958 -0.11111 C 0.19114 -0.11296 0.19236 -0.11551 0.19409 -0.11713 C 0.19757 -0.12037 0.20156 -0.12199 0.20486 -0.12523 C 0.21458 -0.13449 0.22205 -0.14676 0.23194 -0.15555 C 0.23316 -0.15833 0.23368 -0.16111 0.23507 -0.16365 C 0.23594 -0.16527 0.2375 -0.16597 0.23819 -0.16759 C 0.23906 -0.17014 0.23906 -0.17291 0.23958 -0.17569 C 0.24288 -0.19166 0.246 -0.20833 0.2533 -0.22222 C 0.25503 -0.23102 0.25625 -0.23842 0.25937 -0.24652 C 0.26354 -0.2706 0.26545 -0.29583 0.25781 -0.31921 C 0.25521 -0.32731 0.25486 -0.33518 0.25017 -0.34143 C 0.24878 -0.3493 0.24844 -0.35393 0.24409 -0.35949 C 0.24114 -0.37152 0.23767 -0.37963 0.23194 -0.38981 C 0.22934 -0.40046 0.23159 -0.39444 0.22291 -0.40602 C 0.21475 -0.4169 0.20903 -0.42639 0.19722 -0.43032 C 0.17344 -0.45092 0.15434 -0.45787 0.12604 -0.46065 C 0.11614 -0.46296 0.10746 -0.46527 0.09722 -0.46666 C 0.02708 -0.46481 0.04392 -0.47083 0.01059 -0.46065 C 0.00885 -0.45926 0.00694 -0.45764 0.00469 -0.45648 C 0.00243 -0.45509 -0.00052 -0.45416 -0.00295 -0.45254 C -0.01163 -0.44676 -0.01823 -0.43611 -0.02709 -0.43032 C -0.03281 -0.41921 -0.03976 -0.40926 -0.04514 -0.39791 C -0.04566 -0.39514 -0.04566 -0.39213 -0.04688 -0.38981 C -0.04792 -0.38773 -0.05035 -0.38796 -0.05122 -0.38588 C -0.05799 -0.37083 -0.06059 -0.35277 -0.06667 -0.33727 C -0.06788 -0.32708 -0.07847 -0.29213 -0.08316 -0.28287 C -0.08733 -0.26527 -0.08143 -0.29027 -0.08785 -0.26875 C -0.09254 -0.25301 -0.09514 -0.23449 -0.10434 -0.22222 C -0.1125 -0.20046 -0.11823 -0.17477 -0.13177 -0.15764 C -0.13941 -0.12639 -0.15347 -0.11875 -0.17552 -0.11111 C -0.18716 -0.1118 -0.19879 -0.11203 -0.21042 -0.11319 C -0.22136 -0.11435 -0.23195 -0.12268 -0.24219 -0.12731 C -0.24618 -0.12916 -0.24913 -0.1287 -0.25278 -0.13125 C -0.26129 -0.13703 -0.26788 -0.14537 -0.27709 -0.14953 C -0.27952 -0.15231 -0.28212 -0.15486 -0.28455 -0.15764 C -0.28768 -0.16157 -0.29393 -0.16967 -0.29393 -0.16967 C -0.29531 -0.17639 -0.29601 -0.18078 -0.29983 -0.18588 C -0.30156 -0.19652 -0.30452 -0.20532 -0.30591 -0.2162 C -0.30538 -0.30231 -0.31007 -0.36273 -0.29827 -0.43842 C -0.2974 -0.45324 -0.29566 -0.46643 -0.29393 -0.48078 C -0.29427 -0.51041 -0.29427 -0.54004 -0.29514 -0.56967 C -0.29601 -0.59722 -0.32084 -0.63426 -0.33924 -0.64236 C -0.34896 -0.65115 -0.36111 -0.65416 -0.37257 -0.65648 C -0.38403 -0.65509 -0.39219 -0.65416 -0.40278 -0.65046 C -0.40938 -0.64166 -0.41736 -0.63842 -0.42552 -0.63217 C -0.4316 -0.62754 -0.4316 -0.62615 -0.43768 -0.61805 C -0.44618 -0.60671 -0.44236 -0.61273 -0.44983 -0.59791 C -0.45087 -0.59583 -0.45278 -0.5919 -0.45278 -0.5919 C -0.45643 -0.57291 -0.45139 -0.59629 -0.45886 -0.57361 C -0.46424 -0.55764 -0.46511 -0.53819 -0.4665 -0.52106 C -0.4658 -0.48796 -0.46736 -0.44907 -0.45886 -0.4162 C -0.45729 -0.40416 -0.45625 -0.3919 -0.45434 -0.37986 C -0.45278 -0.35486 -0.45052 -0.32963 -0.4467 -0.30509 C -0.44445 -0.27523 -0.43629 -0.23819 -0.44983 -0.21203 C -0.45122 -0.20578 -0.45191 -0.20231 -0.45434 -0.19583 C -0.45712 -0.18865 -0.46042 -0.18588 -0.46493 -0.17986 C -0.47709 -0.16365 -0.49219 -0.16227 -0.50886 -0.15949 C -0.51702 -0.16018 -0.52518 -0.15926 -0.53316 -0.16157 C -0.53733 -0.16273 -0.53941 -0.17384 -0.54219 -0.17777 C -0.54375 -0.18379 -0.54514 -0.18981 -0.5467 -0.19583 C -0.54393 -0.21365 -0.54636 -0.20602 -0.54375 -0.2 C -0.54236 -0.19676 -0.53976 -0.19467 -0.53768 -0.1919 " pathEditMode="relative" ptsTypes="ffffffffffffffffffffffffffffffffffffffffffffffffffffffffffffffffffffffA">
                                      <p:cBhvr>
                                        <p:cTn id="1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1 -0.00069 0.0092 -0.00069 0.01372 -0.00208 C 0.01875 -0.0037 0.01823 -0.00763 0.02118 -0.01203 C 0.03247 -0.02916 0.02465 -0.01689 0.03333 -0.02615 C 0.03854 -0.03171 0.03472 -0.02916 0.03941 -0.03634 C 0.04184 -0.04004 0.04705 -0.04652 0.04705 -0.04652 C 0.05 -0.05463 0.05469 -0.05902 0.05764 -0.06666 C 0.06059 -0.0743 0.06198 -0.07847 0.06667 -0.08495 C 0.06875 -0.09305 0.07587 -0.10717 0.07587 -0.10717 C 0.07847 -0.11805 0.08021 -0.12708 0.08646 -0.13541 C 0.08924 -0.14513 0.09306 -0.15439 0.09844 -0.16157 C 0.10087 -0.1743 0.10573 -0.18495 0.11059 -0.19606 C 0.11354 -0.21088 0.12066 -0.22476 0.12587 -0.23842 C 0.12639 -0.2412 0.12674 -0.24375 0.12726 -0.24652 C 0.12778 -0.2493 0.12882 -0.25463 0.12882 -0.25463 C 0.05504 -0.303 -0.01823 -0.35277 -0.09236 -0.4 C -0.09826 -0.4037 -0.10278 -0.38865 -0.10903 -0.38588 C -0.1151 -0.3831 -0.13316 -0.37384 -0.13785 -0.36967 C -0.14236 -0.3655 -0.15156 -0.35763 -0.15156 -0.35763 C -0.15347 -0.34953 -0.15555 -0.34143 -0.15746 -0.33333 C -0.15694 -0.303 -0.15694 -0.27268 -0.15608 -0.24236 C -0.1559 -0.23657 -0.15278 -0.23171 -0.15156 -0.22615 C -0.14687 -0.20555 -0.1441 -0.18425 -0.13941 -0.16365 C -0.14045 -0.1456 -0.13889 -0.14004 -0.14549 -0.12731 C -0.15035 -0.10648 -0.17743 -0.10393 -0.1908 -0.10092 C -0.20191 -0.10162 -0.21302 -0.10185 -0.22413 -0.103 C -0.22917 -0.10347 -0.22899 -0.10648 -0.23333 -0.10902 C -0.24462 -0.11574 -0.25937 -0.11898 -0.26823 -0.13125 C -0.27361 -0.13865 -0.27795 -0.14629 -0.28333 -0.15347 C -0.28715 -0.16388 -0.29167 -0.17453 -0.29687 -0.18379 C -0.29896 -0.19213 -0.30312 -0.20162 -0.30451 -0.21018 C -0.3066 -0.22222 -0.30712 -0.23449 -0.30903 -0.24652 C -0.3099 -0.28588 -0.30816 -0.32569 -0.31667 -0.36365 C -0.32656 -0.40833 -0.36493 -0.43148 -0.39687 -0.43634 C -0.40503 -0.43564 -0.41302 -0.43541 -0.42118 -0.43425 C -0.42726 -0.43333 -0.42882 -0.42824 -0.43333 -0.42222 C -0.44323 -0.40902 -0.44601 -0.39351 -0.45295 -0.37777 C -0.45503 -0.36736 -0.45799 -0.35763 -0.46059 -0.34745 C -0.46371 -0.33564 -0.4651 -0.32291 -0.46823 -0.31111 C -0.46858 -0.28888 -0.46337 -0.19282 -0.4849 -0.16574 C -0.49201 -0.16643 -0.49948 -0.16412 -0.50608 -0.16759 C -0.50851 -0.16898 -0.50746 -0.1743 -0.50746 -0.17777 C -0.50746 -0.18657 -0.50608 -0.20393 -0.50608 -0.20393 " pathEditMode="relative" ptsTypes="ffffffffffffffffffffffffffffffffffffffffffA">
                                      <p:cBhvr>
                                        <p:cTn id="1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73 0.0051 0.01163 0.0051 0.01805 0.00811 C 0.05521 0.00672 0.08437 0.00232 0.11962 -0.00208 C 0.14375 -0.00856 0.16805 -0.01134 0.19236 -0.0162 C 0.23368 -0.02453 0.27483 -0.03356 0.31667 -0.03634 C 0.33871 -0.04652 0.31597 -0.0368 0.37569 -0.0405 C 0.42083 -0.04328 0.46649 -0.04768 0.51198 -0.05046 C 0.54601 -0.05555 0.57969 -0.06412 0.61354 -0.07083 C 0.62604 -0.07731 0.63958 -0.0824 0.65295 -0.08495 C 0.66337 -0.09398 0.65052 -0.08425 0.67118 -0.09097 C 0.67292 -0.09143 0.67396 -0.09421 0.67569 -0.0949 C 0.67917 -0.09629 0.68281 -0.09629 0.68628 -0.09699 C 0.69028 -0.09884 0.69444 -0.0993 0.69844 -0.10115 C 0.70017 -0.10208 0.70139 -0.10393 0.70295 -0.10509 C 0.70573 -0.10694 0.71076 -0.1081 0.71354 -0.10902 C 0.72639 -0.12222 0.74305 -0.12569 0.75746 -0.13541 C 0.76875 -0.14305 0.77934 -0.15324 0.7908 -0.15972 C 0.79809 -0.16898 0.78924 -0.15879 0.79844 -0.16574 C 0.80608 -0.17152 0.80851 -0.17708 0.81667 -0.17986 C 0.82587 -0.19212 0.83802 -0.19976 0.84687 -0.21226 C 0.84792 -0.21782 0.85052 -0.22268 0.85139 -0.22824 C 0.85243 -0.23495 0.85208 -0.24189 0.85295 -0.24861 C 0.85451 -0.26111 0.85608 -0.26412 0.85903 -0.27476 C 0.86146 -0.28379 0.86354 -0.303 0.86354 -0.303 C 0.86267 -0.33842 0.87083 -0.42777 0.84236 -0.46458 C 0.83854 -0.47986 0.82726 -0.49791 0.8151 -0.503 C 0.80573 -0.51157 0.7901 -0.5155 0.77864 -0.51712 C 0.75087 -0.52083 0.72483 -0.52384 0.69687 -0.52523 C 0.66163 -0.53726 0.56979 -0.52754 0.55139 -0.52731 C 0.42674 -0.52615 0.30191 -0.52592 0.17726 -0.52523 C 0.16111 -0.52268 0.1691 -0.52337 0.15295 -0.52337 " pathEditMode="relative" ptsTypes="ffffffffffffffffffffffffffffffA"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01528 -0.00243 -0.02894 -0.00764 -0.04259 C -0.00816 -0.04722 -0.00782 -0.05232 -0.00921 -0.05671 C -0.01007 -0.05926 -0.01285 -0.06019 -0.01372 -0.06273 C -0.01493 -0.06574 -0.01441 -0.06968 -0.01511 -0.07292 C -0.01754 -0.08496 -0.02084 -0.1007 -0.02726 -0.10926 C -0.03004 -0.12384 -0.03455 -0.13912 -0.04098 -0.15162 C -0.04202 -0.15625 -0.04236 -0.16134 -0.04393 -0.16574 C -0.04445 -0.16759 -0.04653 -0.16806 -0.04705 -0.16991 C -0.05382 -0.19421 -0.04358 -0.17269 -0.05157 -0.18796 C -0.05608 -0.21181 -0.06754 -0.2338 -0.07431 -0.25671 C -0.07657 -0.26459 -0.07743 -0.27292 -0.08177 -0.27894 C -0.08351 -0.29028 -0.0875 -0.29977 -0.09254 -0.30926 C -0.09375 -0.31667 -0.09618 -0.32246 -0.09844 -0.3294 C -0.10035 -0.33496 -0.10452 -0.3456 -0.10452 -0.3456 C -0.10764 -0.37014 -0.11441 -0.39375 -0.11823 -0.41829 C -0.12084 -0.43472 -0.12205 -0.45278 -0.12587 -0.46875 C -0.13004 -0.48611 -0.13941 -0.51459 -0.13941 -0.53148 " pathEditMode="relative" ptsTypes="fffffffffffffffffA">
                                      <p:cBhvr>
                                        <p:cTn id="1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1.48148E-6 C 0.00052 -0.00301 -0.00469 -0.00717 -0.01129 -0.01018 C -0.01511 -0.01574 -0.01875 -0.01713 -0.02361 -0.02037 C -0.03143 -0.02523 -0.02969 -0.02754 -0.03924 -0.03241 C -0.04688 -0.04815 -0.03681 -0.02917 -0.04688 -0.04259 C -0.05417 -0.05185 -0.04531 -0.04653 -0.05469 -0.05069 C -0.06181 -0.06018 -0.0724 -0.07361 -0.08229 -0.07685 C -0.08524 -0.0875 -0.08264 -0.08171 -0.0934 -0.09097 C -0.10122 -0.09792 -0.10834 -0.10509 -0.11667 -0.11088 C -0.12726 -0.11875 -0.11441 -0.11111 -0.12882 -0.12523 C -0.13872 -0.13472 -0.1474 -0.1456 -0.15677 -0.15532 C -0.16354 -0.1625 -0.16858 -0.17083 -0.17691 -0.17361 C -0.18229 -0.18079 -0.18959 -0.19074 -0.19688 -0.19375 C -0.20469 -0.2037 -0.19445 -0.19143 -0.20625 -0.20185 C -0.21285 -0.20741 -0.21736 -0.21273 -0.22465 -0.21574 C -0.22656 -0.21713 -0.22795 -0.21875 -0.22952 -0.21991 C -0.2309 -0.22083 -0.23281 -0.2206 -0.2342 -0.22176 C -0.24531 -0.23032 -0.22726 -0.22153 -0.24202 -0.22986 C -0.24479 -0.23171 -0.24861 -0.23171 -0.25139 -0.23403 C -0.25417 -0.2368 -0.25677 -0.24074 -0.26042 -0.24213 C -0.26459 -0.24375 -0.26893 -0.24537 -0.27274 -0.24815 C -0.28959 -0.26018 -0.27587 -0.25347 -0.28663 -0.25833 C -0.29219 -0.26504 -0.29965 -0.27315 -0.30677 -0.27639 C -0.31094 -0.28171 -0.31597 -0.28634 -0.31927 -0.29259 C -0.32309 -0.30023 -0.32674 -0.3081 -0.33143 -0.31481 C -0.33438 -0.32523 -0.3375 -0.33565 -0.34254 -0.34491 C -0.34445 -0.35278 -0.34584 -0.36111 -0.34705 -0.36921 C -0.34809 -0.37662 -0.35 -0.39143 -0.35 -0.3912 C -0.34965 -0.39815 -0.34965 -0.43796 -0.34393 -0.44977 C -0.33906 -0.45926 -0.33577 -0.46898 -0.33004 -0.47801 C -0.31563 -0.50069 -0.28906 -0.50787 -0.26823 -0.51018 C -0.18872 -0.50903 -0.1625 -0.52454 -0.10886 -0.50023 C -0.09809 -0.48611 -0.08229 -0.4706 -0.06858 -0.4618 C -0.06198 -0.45324 -0.05452 -0.44444 -0.04688 -0.4375 C -0.03698 -0.42801 -0.02518 -0.42315 -0.01424 -0.41551 C -0.00278 -0.40717 0.00729 -0.39768 0.01979 -0.39143 C 0.02517 -0.38379 0.0342 -0.37778 0.04132 -0.37315 C 0.04305 -0.37199 0.04462 -0.37083 0.04601 -0.36921 C 0.04705 -0.36805 0.04757 -0.36597 0.04896 -0.36504 C 0.05295 -0.3618 0.05851 -0.35903 0.06285 -0.35694 C 0.07048 -0.34954 0.07882 -0.33866 0.08785 -0.33472 C 0.10139 -0.32129 0.09514 -0.32477 0.10486 -0.3206 C 0.11094 -0.31273 0.1191 -0.30856 0.12639 -0.30278 C 0.14774 -0.28611 0.12604 -0.30116 0.14184 -0.29051 C 0.14774 -0.27917 0.14132 -0.28912 0.1526 -0.28055 C 0.15399 -0.27963 0.15451 -0.27754 0.15573 -0.27639 C 0.15764 -0.27477 0.15989 -0.27384 0.16198 -0.27245 C 0.16823 -0.26412 0.17587 -0.26111 0.18368 -0.25625 C 0.18489 -0.25486 0.18541 -0.25301 0.18663 -0.25208 C 0.18958 -0.25023 0.19601 -0.24815 0.19601 -0.24792 C 0.20156 -0.24074 0.20833 -0.24028 0.21614 -0.23796 C 0.22812 -0.23426 0.24062 -0.23194 0.2533 -0.22986 C 0.25729 -0.23032 0.27344 -0.22917 0.28107 -0.23403 C 0.29861 -0.24537 0.30798 -0.27685 0.32118 -0.29467 C 0.32309 -0.30347 0.32517 -0.31111 0.32899 -0.31852 C 0.3309 -0.32801 0.33246 -0.3368 0.3368 -0.34491 C 0.33837 -0.35393 0.33976 -0.36111 0.34305 -0.36921 C 0.34236 -0.39143 0.34236 -0.41366 0.34132 -0.43565 C 0.3408 -0.44792 0.33628 -0.4618 0.33351 -0.47384 C 0.32951 -0.49305 0.32587 -0.51042 0.32587 -0.53032 " pathEditMode="relative" rAng="0" ptsTypes="fffffffffffffffffffffffffffffffffffffffffffffffffffffffffffA">
                                      <p:cBhvr>
                                        <p:cTn id="1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-2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75 -0.0051 0.00868 -0.00209 -0.02118 -0.00417 C -0.03125 -0.00486 -0.0415 -0.00533 -0.05157 -0.00602 C -0.05903 -0.00857 -0.06684 -0.00949 -0.07431 -0.01227 C -0.08143 -0.01505 -0.0882 -0.01922 -0.09549 -0.02223 C -0.10243 -0.02871 -0.11025 -0.03473 -0.11823 -0.03843 C -0.12622 -0.04977 -0.14011 -0.05 -0.14844 -0.06065 C -0.16042 -0.07593 -0.17848 -0.07963 -0.19236 -0.09098 C -0.21129 -0.10648 -0.1974 -0.1007 -0.21059 -0.1051 C -0.21806 -0.11204 -0.22136 -0.12176 -0.23039 -0.12523 C -0.23872 -0.13658 -0.24532 -0.14815 -0.25313 -0.15973 C -0.25695 -0.16528 -0.2625 -0.16922 -0.26511 -0.17593 C -0.26997 -0.1882 -0.279 -0.20023 -0.28646 -0.21019 C -0.29323 -0.23357 -0.28507 -0.20949 -0.29393 -0.22639 C -0.30018 -0.23843 -0.304 -0.25047 -0.30903 -0.26273 C -0.31129 -0.26829 -0.31476 -0.27315 -0.31667 -0.27894 C -0.31997 -0.28959 -0.32101 -0.30139 -0.3257 -0.31111 C -0.32761 -0.32385 -0.32917 -0.33704 -0.33177 -0.34954 C -0.33368 -0.35857 -0.33629 -0.36667 -0.33785 -0.37593 C -0.34063 -0.42593 -0.34948 -0.48357 -0.33177 -0.5294 C -0.32952 -0.54514 -0.32118 -0.55625 -0.31823 -0.57176 C -0.31424 -0.59213 -0.30573 -0.61088 -0.29705 -0.62824 C -0.29375 -0.63473 -0.29167 -0.6426 -0.28785 -0.64861 C -0.28195 -0.65787 -0.28455 -0.65209 -0.27726 -0.66065 C -0.27118 -0.66783 -0.26962 -0.67338 -0.26216 -0.67686 C -0.25782 -0.68241 -0.25122 -0.68658 -0.24549 -0.68889 C -0.23993 -0.6963 -0.23177 -0.69861 -0.22431 -0.70116 C -0.21789 -0.70926 -0.20868 -0.71019 -0.2 -0.7132 C -0.18889 -0.71713 -0.17795 -0.72107 -0.16684 -0.72338 C -0.14844 -0.73079 -0.13195 -0.72639 -0.11216 -0.72523 C -0.1066 -0.72292 -0.10105 -0.72176 -0.09549 -0.71922 C -0.08889 -0.71042 -0.0849 -0.7132 -0.07726 -0.70718 C -0.0592 -0.69283 -0.04514 -0.67547 -0.03334 -0.65255 C -0.03282 -0.64977 -0.03264 -0.64699 -0.03177 -0.64445 C -0.03108 -0.64213 -0.02934 -0.64074 -0.02882 -0.63843 C -0.02778 -0.63449 -0.02813 -0.63033 -0.02726 -0.62639 C -0.02379 -0.60973 -0.01997 -0.59283 -0.01667 -0.57593 C -0.01702 -0.56574 -0.01441 -0.52778 -0.02431 -0.51528 C -0.02761 -0.50116 -0.02292 -0.51829 -0.03039 -0.50301 C -0.03125 -0.50116 -0.03091 -0.49885 -0.03177 -0.49699 C -0.03768 -0.48403 -0.05348 -0.47431 -0.06059 -0.46065 C -0.06789 -0.44676 -0.07466 -0.42848 -0.08334 -0.41621 C -0.08455 -0.41158 -0.0849 -0.40648 -0.08646 -0.40209 C -0.09167 -0.38797 -0.09879 -0.37593 -0.10608 -0.36366 C -0.10834 -0.35996 -0.10955 -0.3551 -0.11216 -0.35162 C -0.11511 -0.34746 -0.11754 -0.3426 -0.12118 -0.33936 C -0.12275 -0.33797 -0.12448 -0.33704 -0.1257 -0.33542 C -0.13368 -0.325 -0.13802 -0.31111 -0.14393 -0.29908 C -0.14653 -0.28542 -0.15052 -0.27246 -0.15313 -0.25857 C -0.15504 -0.2375 -0.16059 -0.20648 -0.14844 -0.18797 C -0.14115 -0.17662 -0.13507 -0.1669 -0.12431 -0.16158 C -0.12136 -0.16019 -0.11823 -0.15903 -0.11511 -0.15764 C -0.11355 -0.15695 -0.11059 -0.15556 -0.11059 -0.15556 C -0.09705 -0.15718 -0.09427 -0.15463 -0.08646 -0.16574 C -0.08386 -0.1757 -0.07691 -0.18681 -0.07118 -0.19398 C -0.06893 -0.20741 -0.06684 -0.22084 -0.06511 -0.23449 C -0.06563 -0.24283 -0.06493 -0.26482 -0.0698 -0.27477 C -0.0717 -0.27894 -0.07205 -0.28704 -0.0757 -0.28704 C -0.07969 -0.28704 -0.08386 -0.28704 -0.08785 -0.28704 " pathEditMode="relative" ptsTypes="ffffffffffffffffffffffffffffffffffffffffffffffffffffffffffA">
                                      <p:cBhvr>
                                        <p:cTn id="1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007 0.00347 0.00348 0.00469 0.00209 C 0.00504 0.00162 0.00851 -0.01157 0.0092 -0.01412 C 0.01337 -0.03102 0.01736 -0.04768 0.02136 -0.06458 C 0.0224 -0.06875 0.02327 -0.07268 0.02431 -0.07685 C 0.02483 -0.07893 0.02587 -0.08287 0.02587 -0.08287 C 0.02639 -0.0868 0.02656 -0.09097 0.02726 -0.0949 C 0.02795 -0.09907 0.03038 -0.10717 0.03038 -0.10717 C 0.03264 -0.12731 0.03333 -0.14768 0.03646 -0.16759 C 0.03646 -0.16852 0.03229 -0.36574 0.04392 -0.41828 C 0.04514 -0.43634 0.04549 -0.45463 0.04705 -0.47268 C 0.05208 -0.53148 0.06215 -0.58958 0.06667 -0.64838 C 0.06615 -0.66597 0.06615 -0.68333 0.06528 -0.70092 C 0.06406 -0.72801 0.05399 -0.75069 0.04254 -0.77176 C 0.03629 -0.7831 0.03177 -0.79352 0.02136 -0.79791 C 0.00903 -0.80879 -0.00851 -0.80926 -0.02274 -0.81203 C -0.03212 -0.81134 -0.05625 -0.81319 -0.06667 -0.80393 C -0.0717 -0.79953 -0.08021 -0.78796 -0.08021 -0.78796 C -0.08385 -0.77361 -0.07882 -0.7912 -0.08628 -0.77384 C -0.09045 -0.76412 -0.09114 -0.75 -0.09392 -0.73935 C -0.09618 -0.71088 -0.10069 -0.68379 -0.09392 -0.65463 C -0.09253 -0.63495 -0.09149 -0.61319 -0.08785 -0.59398 C -0.08837 -0.52523 -0.08854 -0.45671 -0.08941 -0.38796 C -0.08976 -0.36551 -0.10156 -0.33264 -0.11354 -0.31713 C -0.12048 -0.30787 -0.13073 -0.29768 -0.13628 -0.2868 C -0.14323 -0.27338 -0.15069 -0.25185 -0.16354 -0.24652 C -0.17708 -0.22847 -0.20608 -0.22731 -0.22413 -0.22222 C -0.32309 -0.225 -0.27569 -0.2162 -0.31962 -0.23426 C -0.32413 -0.24027 -0.33073 -0.24352 -0.33628 -0.24838 C -0.34323 -0.25439 -0.34878 -0.26064 -0.35608 -0.26666 C -0.35851 -0.26875 -0.36146 -0.2699 -0.36354 -0.27268 C -0.36614 -0.27615 -0.36823 -0.28009 -0.37118 -0.28287 C -0.37691 -0.28865 -0.38489 -0.2956 -0.38941 -0.30301 C -0.39653 -0.31458 -0.41007 -0.33402 -0.41354 -0.34745 C -0.41632 -0.35833 -0.42187 -0.36736 -0.42569 -0.37777 C -0.4309 -0.39189 -0.42569 -0.38426 -0.43177 -0.39189 C -0.43281 -0.39722 -0.43316 -0.40301 -0.43472 -0.4081 C -0.43524 -0.40995 -0.43715 -0.41041 -0.43785 -0.41203 C -0.44444 -0.4287 -0.44618 -0.45092 -0.45139 -0.46875 C -0.4566 -0.5162 -0.46128 -0.57083 -0.44687 -0.6162 C -0.44444 -0.62384 -0.44045 -0.62708 -0.43785 -0.63426 C -0.43403 -0.64444 -0.43177 -0.65416 -0.42569 -0.66273 C -0.42517 -0.66481 -0.42517 -0.66713 -0.42413 -0.66875 C -0.42153 -0.67291 -0.40417 -0.69907 -0.4 -0.70092 C -0.39323 -0.70393 -0.38437 -0.70509 -0.37726 -0.70717 C -0.35851 -0.70648 -0.33976 -0.70671 -0.32118 -0.70509 C -0.30052 -0.70324 -0.27882 -0.67477 -0.26198 -0.66064 C -0.25208 -0.64352 -0.24045 -0.62847 -0.23021 -0.61203 C -0.22396 -0.60208 -0.21892 -0.58657 -0.21198 -0.57777 C -0.20781 -0.56643 -0.20538 -0.55324 -0.2 -0.54352 C -0.19792 -0.53287 -0.19531 -0.5243 -0.1908 -0.51504 C -0.18889 -0.50463 -0.18472 -0.49375 -0.18021 -0.48495 C -0.17778 -0.47222 -0.17986 -0.47916 -0.17274 -0.46458 L -0.17274 -0.46458 C -0.16614 -0.43912 -0.15729 -0.41389 -0.14844 -0.38981 C -0.14496 -0.38032 -0.14896 -0.38703 -0.14531 -0.37569 C -0.14236 -0.36666 -0.13871 -0.35926 -0.13628 -0.34953 C -0.13437 -0.34236 -0.13351 -0.33588 -0.13021 -0.32939 C -0.12673 -0.31527 -0.12951 -0.32014 -0.12413 -0.31319 C -0.11996 -0.2956 -0.11667 -0.27939 -0.10451 -0.26875 C -0.09132 -0.2706 -0.08472 -0.26944 -0.08472 -0.28889 " pathEditMode="relative" ptsTypes="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3 -0.01181 0.01042 -0.02083 0.01372 -0.03218 C 0.01632 -0.04121 0.02882 -0.06852 0.0349 -0.07662 C 0.03663 -0.08982 0.03854 -0.09815 0.04392 -0.10903 C 0.04722 -0.11574 0.04809 -0.12269 0.05156 -0.12917 C 0.05313 -0.13727 0.05417 -0.14236 0.05764 -0.14931 C 0.06927 -0.19746 0.0651 -0.19676 0.0651 -0.27269 " pathEditMode="relative" ptsTypes="ffffffA">
                                      <p:cBhvr>
                                        <p:cTn id="1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356</Words>
  <Application>Microsoft Office PowerPoint</Application>
  <PresentationFormat>Předvádění na obrazovce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</dc:creator>
  <cp:lastModifiedBy>Mgr. Petr Pohnán</cp:lastModifiedBy>
  <cp:revision>17</cp:revision>
  <dcterms:created xsi:type="dcterms:W3CDTF">2012-08-20T19:24:43Z</dcterms:created>
  <dcterms:modified xsi:type="dcterms:W3CDTF">2020-05-04T07:14:25Z</dcterms:modified>
</cp:coreProperties>
</file>