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CC00"/>
    <a:srgbClr val="00CC66"/>
    <a:srgbClr val="0066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249FA-CF78-49C0-ACFC-2479217EDD4D}" type="datetimeFigureOut">
              <a:rPr lang="cs-CZ" smtClean="0"/>
              <a:pPr/>
              <a:t>12.4.2020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0483-7D8C-43C3-9578-DBD8721A81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3345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249FA-CF78-49C0-ACFC-2479217EDD4D}" type="datetimeFigureOut">
              <a:rPr lang="cs-CZ" smtClean="0"/>
              <a:pPr/>
              <a:t>12.4.2020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0483-7D8C-43C3-9578-DBD8721A81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8085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249FA-CF78-49C0-ACFC-2479217EDD4D}" type="datetimeFigureOut">
              <a:rPr lang="cs-CZ" smtClean="0"/>
              <a:pPr/>
              <a:t>12.4.2020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0483-7D8C-43C3-9578-DBD8721A81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3596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249FA-CF78-49C0-ACFC-2479217EDD4D}" type="datetimeFigureOut">
              <a:rPr lang="cs-CZ" smtClean="0"/>
              <a:pPr/>
              <a:t>12.4.2020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0483-7D8C-43C3-9578-DBD8721A81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5243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249FA-CF78-49C0-ACFC-2479217EDD4D}" type="datetimeFigureOut">
              <a:rPr lang="cs-CZ" smtClean="0"/>
              <a:pPr/>
              <a:t>12.4.2020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0483-7D8C-43C3-9578-DBD8721A81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2238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249FA-CF78-49C0-ACFC-2479217EDD4D}" type="datetimeFigureOut">
              <a:rPr lang="cs-CZ" smtClean="0"/>
              <a:pPr/>
              <a:t>12.4.2020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0483-7D8C-43C3-9578-DBD8721A81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7449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249FA-CF78-49C0-ACFC-2479217EDD4D}" type="datetimeFigureOut">
              <a:rPr lang="cs-CZ" smtClean="0"/>
              <a:pPr/>
              <a:t>12.4.2020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0483-7D8C-43C3-9578-DBD8721A81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3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249FA-CF78-49C0-ACFC-2479217EDD4D}" type="datetimeFigureOut">
              <a:rPr lang="cs-CZ" smtClean="0"/>
              <a:pPr/>
              <a:t>12.4.2020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0483-7D8C-43C3-9578-DBD8721A81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473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249FA-CF78-49C0-ACFC-2479217EDD4D}" type="datetimeFigureOut">
              <a:rPr lang="cs-CZ" smtClean="0"/>
              <a:pPr/>
              <a:t>12.4.2020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0483-7D8C-43C3-9578-DBD8721A81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2965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249FA-CF78-49C0-ACFC-2479217EDD4D}" type="datetimeFigureOut">
              <a:rPr lang="cs-CZ" smtClean="0"/>
              <a:pPr/>
              <a:t>12.4.2020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0483-7D8C-43C3-9578-DBD8721A81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746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249FA-CF78-49C0-ACFC-2479217EDD4D}" type="datetimeFigureOut">
              <a:rPr lang="cs-CZ" smtClean="0"/>
              <a:pPr/>
              <a:t>12.4.2020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0483-7D8C-43C3-9578-DBD8721A81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3451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249FA-CF78-49C0-ACFC-2479217EDD4D}" type="datetimeFigureOut">
              <a:rPr lang="cs-CZ" smtClean="0"/>
              <a:pPr/>
              <a:t>12.4.2020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10483-7D8C-43C3-9578-DBD8721A81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8445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CC66"/>
          </a:solidFill>
        </p:spPr>
        <p:txBody>
          <a:bodyPr>
            <a:normAutofit/>
          </a:bodyPr>
          <a:lstStyle/>
          <a:p>
            <a:r>
              <a:rPr lang="cs-CZ" b="1" i="1" dirty="0" smtClean="0"/>
              <a:t>SLOVESA – určování osoby a čísla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600" u="sng" dirty="0" smtClean="0">
                <a:solidFill>
                  <a:srgbClr val="00CC66"/>
                </a:solidFill>
              </a:rPr>
              <a:t> Číslo: </a:t>
            </a:r>
            <a:r>
              <a:rPr lang="cs-CZ" dirty="0" smtClean="0"/>
              <a:t>jednotné</a:t>
            </a:r>
          </a:p>
          <a:p>
            <a:pPr marL="0" indent="0">
              <a:buNone/>
            </a:pPr>
            <a:r>
              <a:rPr lang="cs-CZ" dirty="0" smtClean="0"/>
              <a:t>             množné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600" u="sng" dirty="0" smtClean="0">
                <a:solidFill>
                  <a:srgbClr val="00CC66"/>
                </a:solidFill>
              </a:rPr>
              <a:t> Osoby:</a:t>
            </a:r>
            <a:r>
              <a:rPr lang="cs-CZ" u="sng" dirty="0" smtClean="0"/>
              <a:t> </a:t>
            </a:r>
            <a:r>
              <a:rPr lang="cs-CZ" i="1" u="sng" dirty="0" smtClean="0"/>
              <a:t>v čísle jednotném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- 1. já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- 2. ty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- 3. on, ona, ono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u="sng" dirty="0" smtClean="0"/>
              <a:t>    v čísle množném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- 1. my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- 2. vy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- 3. oni, ony, ona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2605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u="sng" dirty="0" smtClean="0">
                <a:solidFill>
                  <a:srgbClr val="99CC00"/>
                </a:solidFill>
              </a:rPr>
              <a:t>U daných sloves urči osobu a číslo:</a:t>
            </a:r>
            <a:endParaRPr lang="cs-CZ" i="1" u="sng" dirty="0">
              <a:solidFill>
                <a:srgbClr val="99CC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slyšíme - 				bude -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plakalo - 				šli jsme -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maluješ - 				postavíte -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přibijí - 				napsal jsi -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mířil jsem - 	          	plují -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dojedeš - 				sázím -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zlobili jste - 			spali jste -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7327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48</Words>
  <Application>Microsoft Office PowerPoint</Application>
  <PresentationFormat>Předvádění na obrazovce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SLOVESA – určování osoby a čísla</vt:lpstr>
      <vt:lpstr>U daných sloves urči osobu a číslo: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školy: Základní a Mateřská škola Bečváry, okres Kolín Autor: Kateřina Venclová Název materiálu: VY_32_INOVACE_01_ČESKÝ JAZYK PRO   4ROČNÍK_SLOVESA</dc:title>
  <dc:creator>pc</dc:creator>
  <cp:lastModifiedBy>Brandtnerovi</cp:lastModifiedBy>
  <cp:revision>14</cp:revision>
  <dcterms:created xsi:type="dcterms:W3CDTF">2012-04-11T11:17:47Z</dcterms:created>
  <dcterms:modified xsi:type="dcterms:W3CDTF">2020-04-12T17:18:24Z</dcterms:modified>
</cp:coreProperties>
</file>