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9079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8555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0661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407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808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10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69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5144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824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1185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522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4FCB-984D-4985-8B44-316417524221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A6E3-EE78-4C36-8CEE-6CFE7DCC85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647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lovesa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OPAKOVÁNÍ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8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4226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</a:rPr>
              <a:t>Napiš slovesa do dvou sloupečků podle toho, co označují.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600" dirty="0" smtClean="0"/>
              <a:t>sázet</a:t>
            </a:r>
            <a:r>
              <a:rPr lang="cs-CZ" sz="3600" dirty="0" smtClean="0"/>
              <a:t>, běhat, stavět, sekat, házet, skákat, vrhat, hrabat, utírat, plavat, malovat, bruslit, zametat, lyžovat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9"/>
            <a:ext cx="3034680" cy="5760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427984" y="2780928"/>
            <a:ext cx="2862064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dirty="0" smtClean="0"/>
              <a:t>sportování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161021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142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Doplň správný tvar slovesa 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kreslit</a:t>
            </a:r>
            <a:r>
              <a:rPr lang="cs-CZ" dirty="0" smtClean="0"/>
              <a:t> ke všem osobám v čísle jednotném a množném.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 jednotné</a:t>
            </a:r>
            <a:r>
              <a:rPr lang="cs-CZ" sz="2800" dirty="0" smtClean="0"/>
              <a:t>	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 množné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1.osoba</a:t>
            </a:r>
            <a:r>
              <a:rPr lang="cs-CZ" sz="2800" dirty="0" smtClean="0"/>
              <a:t> 	já__________		my________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2.osoba</a:t>
            </a:r>
            <a:r>
              <a:rPr lang="cs-CZ" sz="2800" dirty="0" smtClean="0"/>
              <a:t> 	ty__________		vy_________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3.osoba</a:t>
            </a:r>
            <a:r>
              <a:rPr lang="cs-CZ" sz="2800" dirty="0" smtClean="0"/>
              <a:t>	on, _________		oni_________</a:t>
            </a:r>
          </a:p>
          <a:p>
            <a:pPr marL="0" indent="0">
              <a:buNone/>
            </a:pPr>
            <a:r>
              <a:rPr lang="cs-CZ" sz="2800" dirty="0" smtClean="0"/>
              <a:t>		ono, ona			ony, ona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80531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Ke každému slovesu doplň správné zájmeno.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___________plaveme</a:t>
            </a:r>
          </a:p>
          <a:p>
            <a:r>
              <a:rPr lang="cs-CZ" dirty="0" smtClean="0"/>
              <a:t>____________čte</a:t>
            </a:r>
          </a:p>
          <a:p>
            <a:r>
              <a:rPr lang="cs-CZ" dirty="0" smtClean="0"/>
              <a:t>____________počítáš</a:t>
            </a:r>
          </a:p>
          <a:p>
            <a:r>
              <a:rPr lang="cs-CZ" dirty="0" smtClean="0"/>
              <a:t>____________malují</a:t>
            </a:r>
          </a:p>
          <a:p>
            <a:r>
              <a:rPr lang="cs-CZ" dirty="0" smtClean="0"/>
              <a:t>____________plavou</a:t>
            </a:r>
          </a:p>
          <a:p>
            <a:r>
              <a:rPr lang="cs-CZ" dirty="0" smtClean="0"/>
              <a:t>____________bruslíš</a:t>
            </a:r>
          </a:p>
          <a:p>
            <a:r>
              <a:rPr lang="cs-CZ" dirty="0" smtClean="0"/>
              <a:t>____________čtou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1137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8263" y="116632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Urči číslo.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88263" y="1412776"/>
            <a:ext cx="8229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mávám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3746" y="2708920"/>
            <a:ext cx="8229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přemýšlíte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66978" y="4077072"/>
            <a:ext cx="8229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zpívají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5445224"/>
            <a:ext cx="8229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bruslíme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8561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Urči osobu, číslo a čas </a:t>
            </a:r>
            <a:r>
              <a:rPr lang="cs-CZ" smtClean="0"/>
              <a:t>u sloves.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462608" y="1628800"/>
            <a:ext cx="82296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spadl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2608" y="2852936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osoba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149080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číslo 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2608" y="5445224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čas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131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271" y="18864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budeme psát</a:t>
            </a:r>
            <a:endParaRPr lang="cs-CZ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05555" y="1570038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osoba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2924944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číslo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05555" y="4221088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čas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888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učíš se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8519" y="2060848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osoba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18519" y="3429000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číslo 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0313" y="4869160"/>
            <a:ext cx="8229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čas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7022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Rozhodni v jakém čase jsou slovesa.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1187624" y="1844824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chodili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932584" y="1844824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tá se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876256" y="3229744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ude chodit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619944" y="3602360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viděl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3257778" y="3217524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naží se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2212504" y="4653136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četl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4932040" y="4293096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poprosí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716016" y="2219164"/>
            <a:ext cx="1440160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myslíme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640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98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Slovesa</vt:lpstr>
      <vt:lpstr>Napiš slovesa do dvou sloupečků podle toho, co označují. sázet, běhat, stavět, sekat, házet, skákat, vrhat, hrabat, utírat, plavat, malovat, bruslit, zametat, lyžovat</vt:lpstr>
      <vt:lpstr>Doplň správný tvar slovesa  kreslit ke všem osobám v čísle jednotném a množném.</vt:lpstr>
      <vt:lpstr>Ke každému slovesu doplň správné zájmeno.</vt:lpstr>
      <vt:lpstr>Urči číslo.</vt:lpstr>
      <vt:lpstr>Urči osobu, číslo a čas u sloves.</vt:lpstr>
      <vt:lpstr>budeme psát</vt:lpstr>
      <vt:lpstr>učíš se</vt:lpstr>
      <vt:lpstr>Rozhodni v jakém čase jsou slovesa.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</dc:title>
  <dc:creator>Ingrid Pazderová</dc:creator>
  <cp:lastModifiedBy>Brandtnerovi</cp:lastModifiedBy>
  <cp:revision>20</cp:revision>
  <dcterms:created xsi:type="dcterms:W3CDTF">2013-04-03T05:45:45Z</dcterms:created>
  <dcterms:modified xsi:type="dcterms:W3CDTF">2020-05-31T13:01:44Z</dcterms:modified>
</cp:coreProperties>
</file>