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8"/>
  </p:notesMasterIdLst>
  <p:sldIdLst>
    <p:sldId id="263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21" autoAdjust="0"/>
  </p:normalViewPr>
  <p:slideViewPr>
    <p:cSldViewPr>
      <p:cViewPr>
        <p:scale>
          <a:sx n="80" d="100"/>
          <a:sy n="80" d="100"/>
        </p:scale>
        <p:origin x="-187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998DB4-3FCC-48DE-835B-5C398217FDA9}" type="datetimeFigureOut">
              <a:rPr lang="cs-CZ"/>
              <a:pPr>
                <a:defRPr/>
              </a:pPr>
              <a:t>10.5.2020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9368D7-D1EF-4112-8AC4-B901D54AF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4315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fld id="{CB902F55-2CE4-4234-B306-5C3A93F265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8A5F0-CC0F-47EC-B2B1-1A30AE7CE48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85F8C-6ECD-47E0-960A-6E6EBD72D8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D3B50-1A9C-4100-9C56-32DF3CCC3E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CA596-335C-4A5D-9271-696DCCA644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7EA2D-123E-4030-AD92-F6A39DE1AD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38982-686C-455F-983D-56B05020DC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71C77-59B7-4737-97BC-23CE9A12CF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07923-7FB0-4EEF-BCC7-C15DBDDEBA6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31527-9C50-4C12-B70A-EDD3A35A15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9A039-66AD-44C0-96FC-DD952F3DF6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ABD5F924-F76B-4969-BA1B-7BBE703EF2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iming>
    <p:tnLst>
      <p:par>
        <p:cTn id="1" dur="indefinite" restart="never" nodeType="tmRoot"/>
      </p:par>
    </p:tnLst>
  </p:timing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Půdy a zemědělství ČR</a:t>
            </a:r>
            <a:endParaRPr lang="cs-CZ" dirty="0"/>
          </a:p>
        </p:txBody>
      </p:sp>
      <p:sp>
        <p:nvSpPr>
          <p:cNvPr id="3" name="Ovál 2"/>
          <p:cNvSpPr/>
          <p:nvPr/>
        </p:nvSpPr>
        <p:spPr>
          <a:xfrm>
            <a:off x="755576" y="2852068"/>
            <a:ext cx="3312368" cy="1657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Hnědozem</a:t>
            </a:r>
            <a:endParaRPr lang="cs-CZ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4932040" y="1988840"/>
            <a:ext cx="3312368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Černozem</a:t>
            </a:r>
            <a:endParaRPr lang="cs-CZ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4067944" y="4076205"/>
            <a:ext cx="3888432" cy="166049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Podzol</a:t>
            </a:r>
            <a:endParaRPr lang="cs-CZ" sz="2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17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637926" y="692696"/>
            <a:ext cx="3312368" cy="165618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Černozem</a:t>
            </a:r>
            <a:endParaRPr lang="cs-CZ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3" y="3140968"/>
            <a:ext cx="444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Nejúrodnější půda černé barvy.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3" y="3717032"/>
            <a:ext cx="5614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Obsahuje nejvíce živin a je nejúrodnější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3" y="436510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ČR se vyskytuje v Polabské nížině, Horno – a Dolnomoravském úvalu a v </a:t>
            </a:r>
            <a:r>
              <a:rPr lang="cs-CZ" sz="2400" dirty="0" err="1" smtClean="0"/>
              <a:t>Dyjskosvrateckém</a:t>
            </a:r>
            <a:r>
              <a:rPr lang="cs-CZ" sz="2400" dirty="0" smtClean="0"/>
              <a:t> úvalu.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899593" y="537321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nížinách se pěstuje hlavě pšenice, ječmen, kukuřice, cukrová řepa, ovoce, zelenina a vinná réva.</a:t>
            </a:r>
            <a:endParaRPr lang="cs-CZ" sz="2400" dirty="0"/>
          </a:p>
        </p:txBody>
      </p:sp>
      <p:pic>
        <p:nvPicPr>
          <p:cNvPr id="10" name="Picture 2" descr="C:\Users\phejlova\AppData\Local\Microsoft\Windows\Temporary Internet Files\Content.IE5\OQJJ8SY0\MP90042661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2643182"/>
            <a:ext cx="2615281" cy="174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27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843808" y="692696"/>
            <a:ext cx="3312368" cy="1657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Hnědozem</a:t>
            </a:r>
            <a:endParaRPr lang="cs-CZ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40397" y="2643182"/>
            <a:ext cx="4699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Méně úrodná půda hnědé barvy, </a:t>
            </a:r>
          </a:p>
          <a:p>
            <a:r>
              <a:rPr lang="cs-CZ" sz="2400" dirty="0" smtClean="0"/>
              <a:t>je méně úrodná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0397" y="3706724"/>
            <a:ext cx="5015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Vyskytuje se v nadmořské výšce nad 200 m. n. m.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40397" y="4620037"/>
            <a:ext cx="372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Tvoří většinu území v ČR.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40397" y="5157192"/>
            <a:ext cx="5807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Ve vrchovinách se pěstuje například oves, len a brambory.</a:t>
            </a:r>
            <a:endParaRPr lang="cs-CZ" sz="2400" dirty="0"/>
          </a:p>
        </p:txBody>
      </p:sp>
      <p:pic>
        <p:nvPicPr>
          <p:cNvPr id="2051" name="Picture 3" descr="C:\Users\phejlova\AppData\Local\Microsoft\Windows\Temporary Internet Files\Content.IE5\XRJ5EBKO\MP9004022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9989" y="2926633"/>
            <a:ext cx="2507052" cy="313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407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2483768" y="620688"/>
            <a:ext cx="3888432" cy="166049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Podzol</a:t>
            </a:r>
            <a:endParaRPr lang="cs-CZ" sz="28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2893114"/>
            <a:ext cx="495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Nazýváme ji také půda šedé barvy.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3528590"/>
            <a:ext cx="5423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Je nejméně úrodná, nízký obsah živin.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4148298"/>
            <a:ext cx="4687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Najdeme ji v horských oblastech.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4767535"/>
            <a:ext cx="761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 hornatých oblastech jsou pastviny pro chov dobytka.</a:t>
            </a:r>
            <a:endParaRPr lang="cs-CZ" sz="2400" dirty="0"/>
          </a:p>
        </p:txBody>
      </p:sp>
      <p:pic>
        <p:nvPicPr>
          <p:cNvPr id="7" name="Picture 2" descr="C:\Users\phejlova\AppData\Local\Microsoft\Windows\Temporary Internet Files\Content.IE5\XRJ5EBKO\MP90022753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017687"/>
            <a:ext cx="1800200" cy="267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40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79878" y="428604"/>
            <a:ext cx="760689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Zemědělská výroba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Živočišná výroba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Rostlinná výroba</a:t>
            </a:r>
            <a:endParaRPr lang="cs-CZ" sz="2400" dirty="0"/>
          </a:p>
        </p:txBody>
      </p:sp>
      <p:pic>
        <p:nvPicPr>
          <p:cNvPr id="1027" name="Picture 3" descr="C:\Users\phejlova\AppData\Local\Microsoft\Windows\Temporary Internet Files\Content.IE5\OQJJ8SY0\MP90017865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285728"/>
            <a:ext cx="23762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hejlova\AppData\Local\Microsoft\Windows\Temporary Internet Files\Content.IE5\OQJJ8SY0\MP90042658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20" y="4857760"/>
            <a:ext cx="1296144" cy="162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79879" y="1857364"/>
            <a:ext cx="74205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 živočišné výroby patří chov prasat, skotu, drůbeže, kožešinových zvířat a včel.</a:t>
            </a:r>
          </a:p>
          <a:p>
            <a:endParaRPr lang="cs-CZ" sz="2400" dirty="0" smtClean="0"/>
          </a:p>
          <a:p>
            <a:r>
              <a:rPr lang="cs-CZ" sz="2400" dirty="0" smtClean="0"/>
              <a:t>Do rostlinné výroby paří pěstování obilí, kukuřice, cukrové řepy, ovoce, zeleniny, brambor a vinné révy.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79879" y="4443398"/>
            <a:ext cx="6995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 krajině rybníků se chovají kapři a vodní drůbež.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9879" y="5157192"/>
            <a:ext cx="6415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 oblasti pokryté lesy žije mnoho lovné zvěře.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52111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Jak se nazývá nejúrodnější </a:t>
            </a:r>
            <a:r>
              <a:rPr lang="cs-CZ" dirty="0" smtClean="0"/>
              <a:t>půda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2. Jaká půda tvoří většinu území </a:t>
            </a:r>
            <a:r>
              <a:rPr lang="cs-CZ" dirty="0" smtClean="0"/>
              <a:t>ČR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3. Jak se nazývá půda šedé barvy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4. Napiš 3 příklady živočišné výroby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5. Napiš 3 příklady rostlinné výroby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TC010113062[[fn=Lidský motiv]]</Template>
  <TotalTime>355</TotalTime>
  <Words>229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Human</vt:lpstr>
      <vt:lpstr>Půdy a zemědělství ČR</vt:lpstr>
      <vt:lpstr>Snímek 2</vt:lpstr>
      <vt:lpstr>Snímek 3</vt:lpstr>
      <vt:lpstr>Snímek 4</vt:lpstr>
      <vt:lpstr>Snímek 5</vt:lpstr>
      <vt:lpstr>Opakování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Brandtnerovi</cp:lastModifiedBy>
  <cp:revision>52</cp:revision>
  <dcterms:created xsi:type="dcterms:W3CDTF">2010-10-19T08:27:42Z</dcterms:created>
  <dcterms:modified xsi:type="dcterms:W3CDTF">2020-05-10T08:45:16Z</dcterms:modified>
</cp:coreProperties>
</file>