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66" r:id="rId4"/>
    <p:sldId id="260" r:id="rId5"/>
    <p:sldId id="265" r:id="rId6"/>
    <p:sldId id="261" r:id="rId7"/>
    <p:sldId id="263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298" y="-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4CDE-6C90-4972-9F36-57BB7DFE9288}" type="datetimeFigureOut">
              <a:rPr lang="cs-CZ" smtClean="0"/>
              <a:pPr/>
              <a:t>2.5.2020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671A-B0FD-4CD2-87E6-A179D6E307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7039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4CDE-6C90-4972-9F36-57BB7DFE9288}" type="datetimeFigureOut">
              <a:rPr lang="cs-CZ" smtClean="0"/>
              <a:pPr/>
              <a:t>2.5.2020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671A-B0FD-4CD2-87E6-A179D6E307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5007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4CDE-6C90-4972-9F36-57BB7DFE9288}" type="datetimeFigureOut">
              <a:rPr lang="cs-CZ" smtClean="0"/>
              <a:pPr/>
              <a:t>2.5.2020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671A-B0FD-4CD2-87E6-A179D6E307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9610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4CDE-6C90-4972-9F36-57BB7DFE9288}" type="datetimeFigureOut">
              <a:rPr lang="cs-CZ" smtClean="0"/>
              <a:pPr/>
              <a:t>2.5.2020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671A-B0FD-4CD2-87E6-A179D6E307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25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4CDE-6C90-4972-9F36-57BB7DFE9288}" type="datetimeFigureOut">
              <a:rPr lang="cs-CZ" smtClean="0"/>
              <a:pPr/>
              <a:t>2.5.2020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671A-B0FD-4CD2-87E6-A179D6E307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27688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4CDE-6C90-4972-9F36-57BB7DFE9288}" type="datetimeFigureOut">
              <a:rPr lang="cs-CZ" smtClean="0"/>
              <a:pPr/>
              <a:t>2.5.2020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671A-B0FD-4CD2-87E6-A179D6E307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0461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4CDE-6C90-4972-9F36-57BB7DFE9288}" type="datetimeFigureOut">
              <a:rPr lang="cs-CZ" smtClean="0"/>
              <a:pPr/>
              <a:t>2.5.2020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671A-B0FD-4CD2-87E6-A179D6E307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769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4CDE-6C90-4972-9F36-57BB7DFE9288}" type="datetimeFigureOut">
              <a:rPr lang="cs-CZ" smtClean="0"/>
              <a:pPr/>
              <a:t>2.5.2020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671A-B0FD-4CD2-87E6-A179D6E307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6207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4CDE-6C90-4972-9F36-57BB7DFE9288}" type="datetimeFigureOut">
              <a:rPr lang="cs-CZ" smtClean="0"/>
              <a:pPr/>
              <a:t>2.5.2020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671A-B0FD-4CD2-87E6-A179D6E307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1302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4CDE-6C90-4972-9F36-57BB7DFE9288}" type="datetimeFigureOut">
              <a:rPr lang="cs-CZ" smtClean="0"/>
              <a:pPr/>
              <a:t>2.5.2020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671A-B0FD-4CD2-87E6-A179D6E307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1921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4CDE-6C90-4972-9F36-57BB7DFE9288}" type="datetimeFigureOut">
              <a:rPr lang="cs-CZ" smtClean="0"/>
              <a:pPr/>
              <a:t>2.5.2020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8671A-B0FD-4CD2-87E6-A179D6E307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597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24CDE-6C90-4972-9F36-57BB7DFE9288}" type="datetimeFigureOut">
              <a:rPr lang="cs-CZ" smtClean="0"/>
              <a:pPr/>
              <a:t>2.5.2020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8671A-B0FD-4CD2-87E6-A179D6E307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3628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285883"/>
          </a:xfrm>
        </p:spPr>
        <p:txBody>
          <a:bodyPr/>
          <a:lstStyle/>
          <a:p>
            <a:r>
              <a:rPr lang="cs-CZ" b="1" dirty="0" smtClean="0"/>
              <a:t>POČASÍ A PODNEBÍ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3781436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98" y="1695493"/>
            <a:ext cx="8117868" cy="41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POČASÍ ČESKÉ REPUBLIKY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POČAS</a:t>
            </a:r>
            <a:r>
              <a:rPr lang="cs-CZ" dirty="0" smtClean="0"/>
              <a:t>Í </a:t>
            </a:r>
            <a:r>
              <a:rPr lang="cs-CZ" dirty="0" smtClean="0"/>
              <a:t>= stav ovzduší v daném okamžiku</a:t>
            </a:r>
          </a:p>
          <a:p>
            <a:pPr marL="0" indent="0">
              <a:buNone/>
            </a:pPr>
            <a:r>
              <a:rPr lang="cs-CZ" b="1" dirty="0" smtClean="0"/>
              <a:t>TEPLOTA VZDUCHU </a:t>
            </a:r>
            <a:r>
              <a:rPr lang="cs-CZ" dirty="0" smtClean="0"/>
              <a:t>- měříme teploměrem ve stupních Celsia</a:t>
            </a:r>
          </a:p>
          <a:p>
            <a:pPr marL="0" indent="0">
              <a:buNone/>
            </a:pPr>
            <a:r>
              <a:rPr lang="cs-CZ" b="1" dirty="0" smtClean="0"/>
              <a:t>SRÁŽKY</a:t>
            </a:r>
            <a:r>
              <a:rPr lang="cs-CZ" dirty="0" smtClean="0"/>
              <a:t> - déšť, rosa, kroupy, sníh, jinovatka</a:t>
            </a:r>
          </a:p>
          <a:p>
            <a:pPr marL="0" indent="0">
              <a:buNone/>
            </a:pPr>
            <a:r>
              <a:rPr lang="cs-CZ" b="1" dirty="0" smtClean="0"/>
              <a:t>PROUDĚNÍ VZDUCHU</a:t>
            </a:r>
            <a:r>
              <a:rPr lang="cs-CZ" dirty="0" smtClean="0"/>
              <a:t> – vítr (měří se směr, síla, rychlost)</a:t>
            </a:r>
          </a:p>
          <a:p>
            <a:pPr marL="0" indent="0">
              <a:buNone/>
            </a:pPr>
            <a:r>
              <a:rPr lang="cs-CZ" b="1" dirty="0" smtClean="0"/>
              <a:t>SLUNEČNÍ SVIT </a:t>
            </a:r>
            <a:r>
              <a:rPr lang="cs-CZ" dirty="0" smtClean="0"/>
              <a:t>– jasno, polojasno, zataženo (měří se délka, stupeň síly)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46074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PODNEBÍ ČESKÉ REPUBLIKY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PODNEBÍ</a:t>
            </a:r>
            <a:r>
              <a:rPr lang="cs-CZ" dirty="0" smtClean="0"/>
              <a:t> = pravidelné a opakující se počasí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b="1" u="sng" dirty="0" smtClean="0"/>
              <a:t>Leží v mírném podnebném pásu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dirty="0" smtClean="0"/>
              <a:t>Podnebí mírné, počasí dosti proměnlivé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dirty="0" smtClean="0"/>
              <a:t>Střídají se 4 roční období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dirty="0" smtClean="0"/>
              <a:t>		- </a:t>
            </a:r>
            <a:r>
              <a:rPr lang="cs-CZ" b="1" dirty="0" smtClean="0">
                <a:solidFill>
                  <a:schemeClr val="hlink"/>
                </a:solidFill>
              </a:rPr>
              <a:t>jaro</a:t>
            </a:r>
            <a:r>
              <a:rPr lang="cs-CZ" dirty="0" smtClean="0"/>
              <a:t> ( střídají se slunečné dny s deštivými,21.3. nastává jarní rovnodennost 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dirty="0" smtClean="0"/>
              <a:t>		- </a:t>
            </a:r>
            <a:r>
              <a:rPr lang="cs-CZ" b="1" dirty="0" smtClean="0">
                <a:solidFill>
                  <a:schemeClr val="hlink"/>
                </a:solidFill>
              </a:rPr>
              <a:t>léto</a:t>
            </a:r>
            <a:r>
              <a:rPr lang="cs-CZ" dirty="0" smtClean="0"/>
              <a:t> ( dny teplé až horké,deště prudší,21.6.nastává letní slunovrat 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dirty="0" smtClean="0"/>
              <a:t>		- </a:t>
            </a:r>
            <a:r>
              <a:rPr lang="cs-CZ" b="1" dirty="0" smtClean="0">
                <a:solidFill>
                  <a:schemeClr val="hlink"/>
                </a:solidFill>
              </a:rPr>
              <a:t>podzim</a:t>
            </a:r>
            <a:r>
              <a:rPr lang="cs-CZ" dirty="0" smtClean="0"/>
              <a:t> ( ubývá tepla a slunečných dnů, období dlouhých dešťů, 23.9. nastává podzimní rovnodennost 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dirty="0" smtClean="0"/>
              <a:t>		- </a:t>
            </a:r>
            <a:r>
              <a:rPr lang="cs-CZ" b="1" dirty="0" smtClean="0">
                <a:solidFill>
                  <a:schemeClr val="hlink"/>
                </a:solidFill>
              </a:rPr>
              <a:t>zima</a:t>
            </a:r>
            <a:r>
              <a:rPr lang="cs-CZ" dirty="0" smtClean="0"/>
              <a:t> ( chladné až mrazivé dny,sněžení,někdy také teplejší dny,21.12. nastává zimní slunovrat 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cs-CZ" b="1" dirty="0" smtClean="0"/>
              <a:t>ROČNÍ OBDOBÍ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Střídání čtyř ročních období: jaro</a:t>
            </a:r>
          </a:p>
          <a:p>
            <a:pPr marL="0" indent="0">
              <a:buNone/>
            </a:pPr>
            <a:r>
              <a:rPr lang="cs-CZ" dirty="0" smtClean="0"/>
              <a:t>                                                    léto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       podzim</a:t>
            </a:r>
          </a:p>
          <a:p>
            <a:pPr marL="0" indent="0">
              <a:buNone/>
            </a:pPr>
            <a:r>
              <a:rPr lang="cs-CZ" dirty="0" smtClean="0"/>
              <a:t>                                                    zima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232" t="17648" r="3232" b="17648"/>
          <a:stretch/>
        </p:blipFill>
        <p:spPr bwMode="auto">
          <a:xfrm>
            <a:off x="401191" y="4327291"/>
            <a:ext cx="3095625" cy="200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3714752"/>
            <a:ext cx="2265061" cy="226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531" b="16828"/>
          <a:stretch/>
        </p:blipFill>
        <p:spPr bwMode="auto">
          <a:xfrm>
            <a:off x="1475656" y="2282151"/>
            <a:ext cx="3095625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953" b="11670"/>
          <a:stretch/>
        </p:blipFill>
        <p:spPr bwMode="auto">
          <a:xfrm>
            <a:off x="3203848" y="3966399"/>
            <a:ext cx="3095625" cy="233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3831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25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900" b="1" dirty="0" smtClean="0"/>
              <a:t>TEPLOTU A MNOŽSTVÍ SRÁŽEK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nejvíce ovlivňuje nadmořská výška</a:t>
            </a:r>
            <a:endParaRPr lang="cs-CZ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6045" y="1600200"/>
            <a:ext cx="63719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Nejteplejší oblast </a:t>
            </a:r>
            <a:r>
              <a:rPr lang="cs-CZ" dirty="0" smtClean="0"/>
              <a:t>- jižní Morava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- Praha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Nejchladnější oblast </a:t>
            </a:r>
            <a:r>
              <a:rPr lang="cs-CZ" dirty="0" smtClean="0"/>
              <a:t>- Krkonoše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- Šumava</a:t>
            </a:r>
          </a:p>
        </p:txBody>
      </p:sp>
      <p:pic>
        <p:nvPicPr>
          <p:cNvPr id="2" name="Picture 2" descr="C:\Users\Simona\Desktop\sněž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45124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125416" cy="234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297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Napište </a:t>
            </a:r>
            <a:r>
              <a:rPr lang="cs-CZ" dirty="0" smtClean="0"/>
              <a:t>správné odpovědi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cs-CZ" dirty="0" smtClean="0"/>
              <a:t>Co je to podnebí?</a:t>
            </a:r>
          </a:p>
          <a:p>
            <a:pPr marL="0" indent="0">
              <a:buNone/>
            </a:pPr>
            <a:r>
              <a:rPr lang="cs-CZ" dirty="0" smtClean="0"/>
              <a:t>………………………………………………..</a:t>
            </a:r>
          </a:p>
          <a:p>
            <a:pPr marL="0" indent="0">
              <a:buNone/>
            </a:pPr>
            <a:r>
              <a:rPr lang="cs-CZ" dirty="0" smtClean="0"/>
              <a:t>2) Co je to počasí?</a:t>
            </a:r>
          </a:p>
          <a:p>
            <a:pPr marL="0" indent="0">
              <a:buNone/>
            </a:pPr>
            <a:r>
              <a:rPr lang="cs-CZ" dirty="0" smtClean="0"/>
              <a:t>……………………………………………….</a:t>
            </a:r>
          </a:p>
          <a:p>
            <a:pPr marL="0" indent="0">
              <a:buNone/>
            </a:pPr>
            <a:r>
              <a:rPr lang="cs-CZ" dirty="0" smtClean="0"/>
              <a:t>3) V jakém podnebném pásu leží ČR?</a:t>
            </a:r>
          </a:p>
          <a:p>
            <a:pPr marL="0" indent="0">
              <a:buNone/>
            </a:pPr>
            <a:r>
              <a:rPr lang="cs-CZ" dirty="0" smtClean="0"/>
              <a:t>………………………………………………………</a:t>
            </a:r>
          </a:p>
          <a:p>
            <a:pPr marL="0" indent="0">
              <a:buNone/>
            </a:pPr>
            <a:r>
              <a:rPr lang="cs-CZ" dirty="0" smtClean="0"/>
              <a:t>4) Která roční období se u nás střídají?</a:t>
            </a:r>
          </a:p>
          <a:p>
            <a:pPr marL="0" indent="0">
              <a:buNone/>
            </a:pPr>
            <a:r>
              <a:rPr lang="cs-CZ" dirty="0" smtClean="0"/>
              <a:t>……………………………………………………….</a:t>
            </a:r>
          </a:p>
          <a:p>
            <a:pPr marL="0" indent="0">
              <a:buNone/>
            </a:pPr>
            <a:r>
              <a:rPr lang="cs-CZ" dirty="0" smtClean="0"/>
              <a:t>5) Které oblasti jsou u nás nejchladnější a které nejteplejší?</a:t>
            </a:r>
          </a:p>
          <a:p>
            <a:pPr marL="0" indent="0">
              <a:buNone/>
            </a:pPr>
            <a:r>
              <a:rPr lang="cs-CZ" dirty="0" smtClean="0"/>
              <a:t>………………………………………………………………..</a:t>
            </a:r>
          </a:p>
        </p:txBody>
      </p:sp>
    </p:spTree>
    <p:extLst>
      <p:ext uri="{BB962C8B-B14F-4D97-AF65-F5344CB8AC3E}">
        <p14:creationId xmlns="" xmlns:p14="http://schemas.microsoft.com/office/powerpoint/2010/main" val="417709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171</Words>
  <Application>Microsoft Office PowerPoint</Application>
  <PresentationFormat>Předvádění na obrazovce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POČASÍ A PODNEBÍ</vt:lpstr>
      <vt:lpstr>POČASÍ ČESKÉ REPUBLIKY</vt:lpstr>
      <vt:lpstr>PODNEBÍ ČESKÉ REPUBLIKY</vt:lpstr>
      <vt:lpstr>ROČNÍ OBDOBÍ</vt:lpstr>
      <vt:lpstr>TEPLOTU A MNOŽSTVÍ SRÁŽEK  nejvíce ovlivňuje nadmořská výška</vt:lpstr>
      <vt:lpstr>Snímek 6</vt:lpstr>
      <vt:lpstr>Napište správné odpovědi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PODNEBÍ A POČASÍ</dc:title>
  <dc:creator>Simona</dc:creator>
  <cp:lastModifiedBy>Brandtnerovi</cp:lastModifiedBy>
  <cp:revision>53</cp:revision>
  <dcterms:created xsi:type="dcterms:W3CDTF">2012-02-12T18:49:27Z</dcterms:created>
  <dcterms:modified xsi:type="dcterms:W3CDTF">2020-05-02T11:55:38Z</dcterms:modified>
</cp:coreProperties>
</file>