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4" r:id="rId1"/>
  </p:sldMasterIdLst>
  <p:notesMasterIdLst>
    <p:notesMasterId r:id="rId8"/>
  </p:notesMasterIdLst>
  <p:sldIdLst>
    <p:sldId id="263" r:id="rId2"/>
    <p:sldId id="264" r:id="rId3"/>
    <p:sldId id="265" r:id="rId4"/>
    <p:sldId id="266" r:id="rId5"/>
    <p:sldId id="267" r:id="rId6"/>
    <p:sldId id="268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5" autoAdjust="0"/>
    <p:restoredTop sz="94621" autoAdjust="0"/>
  </p:normalViewPr>
  <p:slideViewPr>
    <p:cSldViewPr>
      <p:cViewPr>
        <p:scale>
          <a:sx n="80" d="100"/>
          <a:sy n="80" d="100"/>
        </p:scale>
        <p:origin x="-1878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4998DB4-3FCC-48DE-835B-5C398217FDA9}" type="datetimeFigureOut">
              <a:rPr lang="cs-CZ"/>
              <a:pPr>
                <a:defRPr/>
              </a:pPr>
              <a:t>17.5.2020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C9368D7-D1EF-4112-8AC4-B901D54AF0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3431564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B902F55-2CE4-4234-B306-5C3A93F2652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68A5F0-CC0F-47EC-B2B1-1A30AE7CE48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BB585F8C-6ECD-47E0-960A-6E6EBD72D8B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DECD3B50-1A9C-4100-9C56-32DF3CCC3E2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AECA596-335C-4A5D-9271-696DCCA644B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67EA2D-123E-4030-AD92-F6A39DE1ADA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0338982-686C-455F-983D-56B05020DC6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7B071C77-59B7-4737-97BC-23CE9A12CF7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AC07923-7FB0-4EEF-BCC7-C15DBDDEBA6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4A31527-9C50-4C12-B70A-EDD3A35A159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DC29A039-66AD-44C0-96FC-DD952F3DF6D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BD5F924-F76B-4969-BA1B-7BBE703EF25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 smtClean="0">
                <a:ea typeface="Verdana" pitchFamily="34" charset="0"/>
                <a:cs typeface="Verdana" pitchFamily="34" charset="0"/>
              </a:rPr>
              <a:t>Nerostné </a:t>
            </a:r>
            <a:r>
              <a:rPr lang="cs-CZ" sz="4000" b="1" dirty="0" smtClean="0">
                <a:ea typeface="Verdana" pitchFamily="34" charset="0"/>
                <a:cs typeface="Verdana" pitchFamily="34" charset="0"/>
              </a:rPr>
              <a:t>bohatství ČR</a:t>
            </a:r>
            <a:endParaRPr lang="cs-CZ" sz="4000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95536" y="1925425"/>
            <a:ext cx="84587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 České republice jsou naleziště nerostných surovin. </a:t>
            </a:r>
            <a:endParaRPr lang="cs-CZ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043608" y="2924944"/>
            <a:ext cx="1441229" cy="914400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Černé uhlí</a:t>
            </a:r>
            <a:endParaRPr lang="cs-CZ" b="1" dirty="0"/>
          </a:p>
        </p:txBody>
      </p:sp>
      <p:sp>
        <p:nvSpPr>
          <p:cNvPr id="5" name="Obdélník 4"/>
          <p:cNvSpPr/>
          <p:nvPr/>
        </p:nvSpPr>
        <p:spPr>
          <a:xfrm>
            <a:off x="3904819" y="3200289"/>
            <a:ext cx="144016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Hnědé uhlí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6588224" y="3140968"/>
            <a:ext cx="1440160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Vápenec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5942290" y="4699992"/>
            <a:ext cx="14401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Kaolín</a:t>
            </a:r>
            <a:endParaRPr lang="cs-CZ" b="1" dirty="0"/>
          </a:p>
        </p:txBody>
      </p:sp>
      <p:sp>
        <p:nvSpPr>
          <p:cNvPr id="8" name="Obdélník 7"/>
          <p:cNvSpPr/>
          <p:nvPr/>
        </p:nvSpPr>
        <p:spPr>
          <a:xfrm>
            <a:off x="3779912" y="4555773"/>
            <a:ext cx="144016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Sklářské písky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354412" y="4716681"/>
            <a:ext cx="1418456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Stavební kámen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186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19" y="764704"/>
            <a:ext cx="8892480" cy="5578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délník 1"/>
          <p:cNvSpPr/>
          <p:nvPr/>
        </p:nvSpPr>
        <p:spPr>
          <a:xfrm>
            <a:off x="611560" y="1500174"/>
            <a:ext cx="1440160" cy="77555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Sokolovský </a:t>
            </a:r>
            <a:r>
              <a:rPr lang="cs-CZ" dirty="0" smtClean="0"/>
              <a:t>revír</a:t>
            </a:r>
          </a:p>
          <a:p>
            <a:pPr algn="ctr"/>
            <a:r>
              <a:rPr lang="cs-CZ" dirty="0" smtClean="0"/>
              <a:t>Hnědé uhlí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095089" y="1163216"/>
            <a:ext cx="1407115" cy="76558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Mostecký </a:t>
            </a:r>
            <a:r>
              <a:rPr lang="cs-CZ" dirty="0" smtClean="0"/>
              <a:t>revír</a:t>
            </a:r>
          </a:p>
          <a:p>
            <a:pPr algn="ctr"/>
            <a:r>
              <a:rPr lang="cs-CZ" dirty="0" smtClean="0"/>
              <a:t>Hnědé uhlí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7358082" y="3571876"/>
            <a:ext cx="1440686" cy="10092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Ostravsko-karvinský revír</a:t>
            </a:r>
          </a:p>
          <a:p>
            <a:pPr algn="ctr"/>
            <a:r>
              <a:rPr lang="cs-CZ" dirty="0" smtClean="0"/>
              <a:t>Černé </a:t>
            </a:r>
            <a:r>
              <a:rPr lang="cs-CZ" dirty="0" smtClean="0"/>
              <a:t>uhlí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1136655" y="2275728"/>
            <a:ext cx="936104" cy="4571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Kaolín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4860032" y="5112992"/>
            <a:ext cx="861958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Kaolín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1852622" y="3359648"/>
            <a:ext cx="938242" cy="501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Kaolín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2790864" y="2732927"/>
            <a:ext cx="1080120" cy="5012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Vápenec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5790891" y="4330520"/>
            <a:ext cx="1080120" cy="5012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Vápenec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199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Využití nerostných surovin</a:t>
            </a:r>
            <a:endParaRPr lang="cs-CZ" sz="4000" b="1" dirty="0"/>
          </a:p>
        </p:txBody>
      </p:sp>
      <p:sp>
        <p:nvSpPr>
          <p:cNvPr id="3" name="Obdélník 2"/>
          <p:cNvSpPr/>
          <p:nvPr/>
        </p:nvSpPr>
        <p:spPr>
          <a:xfrm>
            <a:off x="683568" y="1628800"/>
            <a:ext cx="2304256" cy="1368152"/>
          </a:xfrm>
          <a:prstGeom prst="rect">
            <a:avLst/>
          </a:prstGeom>
          <a:solidFill>
            <a:schemeClr val="bg2">
              <a:lumMod val="1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  <a:softEdge rad="63500"/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Černé uhlí</a:t>
            </a:r>
            <a:endParaRPr lang="cs-CZ" sz="24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3419872" y="1660658"/>
            <a:ext cx="43973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Výroba </a:t>
            </a:r>
            <a:r>
              <a:rPr lang="cs-CZ" sz="3200" dirty="0" smtClean="0"/>
              <a:t>koksu pro hutě.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419872" y="2071678"/>
            <a:ext cx="56509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Topení</a:t>
            </a:r>
            <a:r>
              <a:rPr lang="cs-CZ" sz="3200" dirty="0" smtClean="0"/>
              <a:t>.</a:t>
            </a:r>
          </a:p>
          <a:p>
            <a:r>
              <a:rPr lang="cs-CZ" sz="3200" dirty="0" smtClean="0"/>
              <a:t>Těžilo se v hlubinných dolech.</a:t>
            </a:r>
            <a:endParaRPr lang="cs-CZ" sz="3200" dirty="0"/>
          </a:p>
        </p:txBody>
      </p:sp>
      <p:sp>
        <p:nvSpPr>
          <p:cNvPr id="6" name="Obdélník 5"/>
          <p:cNvSpPr/>
          <p:nvPr/>
        </p:nvSpPr>
        <p:spPr>
          <a:xfrm>
            <a:off x="684416" y="3973314"/>
            <a:ext cx="2303408" cy="1418456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  <a:softEdge rad="1270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relaxedInset"/>
            </a:sp3d>
          </a:bodyPr>
          <a:lstStyle/>
          <a:p>
            <a:pPr algn="ctr"/>
            <a:r>
              <a:rPr lang="cs-CZ" sz="2400" b="1" dirty="0" smtClean="0">
                <a:solidFill>
                  <a:schemeClr val="bg1"/>
                </a:solidFill>
                <a:effectLst/>
              </a:rPr>
              <a:t>Hnědé uhlí</a:t>
            </a:r>
            <a:endParaRPr lang="cs-CZ" sz="24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419871" y="3933056"/>
            <a:ext cx="48965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Spalování v tepelných elektrárnách.</a:t>
            </a:r>
            <a:endParaRPr lang="cs-CZ" sz="3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3419872" y="4857760"/>
            <a:ext cx="54906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Topení</a:t>
            </a:r>
            <a:r>
              <a:rPr lang="cs-CZ" sz="3200" dirty="0" smtClean="0"/>
              <a:t>.</a:t>
            </a:r>
          </a:p>
          <a:p>
            <a:r>
              <a:rPr lang="cs-CZ" sz="3200" dirty="0" smtClean="0"/>
              <a:t>Těžba v povrchových dolech.</a:t>
            </a:r>
            <a:endParaRPr lang="cs-CZ" sz="3200" dirty="0"/>
          </a:p>
        </p:txBody>
      </p:sp>
    </p:spTree>
    <p:extLst>
      <p:ext uri="{BB962C8B-B14F-4D97-AF65-F5344CB8AC3E}">
        <p14:creationId xmlns="" xmlns:p14="http://schemas.microsoft.com/office/powerpoint/2010/main" val="1479873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 animBg="1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835547" y="836712"/>
            <a:ext cx="2448272" cy="1527455"/>
          </a:xfrm>
          <a:prstGeom prst="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  <a:softEdge rad="6350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convex"/>
            </a:sp3d>
          </a:bodyPr>
          <a:lstStyle/>
          <a:p>
            <a:pPr algn="ctr"/>
            <a:r>
              <a:rPr lang="cs-CZ" sz="24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Kaolín</a:t>
            </a:r>
            <a:endParaRPr lang="cs-CZ" sz="2400" b="1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847110" y="3665916"/>
            <a:ext cx="2448271" cy="156328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  <a:softEdge rad="1270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convex"/>
            </a:sp3d>
          </a:bodyPr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Vápenec</a:t>
            </a:r>
            <a:endParaRPr lang="cs-CZ" sz="2000" b="1" dirty="0">
              <a:solidFill>
                <a:schemeClr val="tx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99625" y="794507"/>
            <a:ext cx="40324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Základní surovina pro výrobu </a:t>
            </a:r>
            <a:r>
              <a:rPr lang="cs-CZ" sz="3200" dirty="0" smtClean="0"/>
              <a:t>porcelánu a dlaždic.</a:t>
            </a:r>
            <a:endParaRPr lang="cs-CZ" sz="32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139952" y="3554311"/>
            <a:ext cx="32403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Zpracování ve vápenkách a </a:t>
            </a:r>
            <a:r>
              <a:rPr lang="cs-CZ" sz="3200" dirty="0" smtClean="0"/>
              <a:t>cementárnách na vápno a cement.</a:t>
            </a:r>
            <a:endParaRPr lang="cs-CZ" sz="3200" dirty="0"/>
          </a:p>
        </p:txBody>
      </p:sp>
    </p:spTree>
    <p:extLst>
      <p:ext uri="{BB962C8B-B14F-4D97-AF65-F5344CB8AC3E}">
        <p14:creationId xmlns="" xmlns:p14="http://schemas.microsoft.com/office/powerpoint/2010/main" val="319690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1054186"/>
            <a:ext cx="2520280" cy="1438709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softEdge rad="12700"/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Stavební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sz="2400" b="1" dirty="0" smtClean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kámen</a:t>
            </a:r>
            <a:endParaRPr lang="cs-CZ" b="1" dirty="0">
              <a:solidFill>
                <a:schemeClr val="tx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827584" y="3789040"/>
            <a:ext cx="2520280" cy="151216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  <a:softEdge rad="1270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Sklářské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sz="2400" b="1" dirty="0" smtClean="0"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písky</a:t>
            </a:r>
            <a:endParaRPr lang="cs-CZ" b="1" dirty="0">
              <a:solidFill>
                <a:schemeClr val="tx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95936" y="3789040"/>
            <a:ext cx="3744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Využití ve sklárnách (výroba skla).</a:t>
            </a:r>
            <a:endParaRPr lang="cs-CZ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211960" y="1054187"/>
            <a:ext cx="28083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Využití ve stavebnictví.</a:t>
            </a:r>
            <a:endParaRPr lang="cs-CZ" sz="3200" dirty="0"/>
          </a:p>
        </p:txBody>
      </p:sp>
    </p:spTree>
    <p:extLst>
      <p:ext uri="{BB962C8B-B14F-4D97-AF65-F5344CB8AC3E}">
        <p14:creationId xmlns="" xmlns:p14="http://schemas.microsoft.com/office/powerpoint/2010/main" val="3631175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Kde jsou největší zásoby černého uhlí v ČR</a:t>
            </a:r>
          </a:p>
          <a:p>
            <a:endParaRPr lang="cs-CZ" dirty="0" smtClean="0"/>
          </a:p>
          <a:p>
            <a:r>
              <a:rPr lang="cs-CZ" dirty="0" smtClean="0"/>
              <a:t>Kde se těží hnědé uhlí</a:t>
            </a:r>
          </a:p>
          <a:p>
            <a:endParaRPr lang="cs-CZ" dirty="0" smtClean="0"/>
          </a:p>
          <a:p>
            <a:r>
              <a:rPr lang="cs-CZ" dirty="0" smtClean="0"/>
              <a:t>Co se vyrábí z kaolinu</a:t>
            </a:r>
          </a:p>
          <a:p>
            <a:endParaRPr lang="cs-CZ" dirty="0" smtClean="0"/>
          </a:p>
          <a:p>
            <a:r>
              <a:rPr lang="cs-CZ" dirty="0" smtClean="0"/>
              <a:t>Na co se zpracovává vápenec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334</TotalTime>
  <Words>130</Words>
  <Application>Microsoft Office PowerPoint</Application>
  <PresentationFormat>Předvádění na obrazovce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Administrativní</vt:lpstr>
      <vt:lpstr>Nerostné bohatství ČR</vt:lpstr>
      <vt:lpstr>Snímek 2</vt:lpstr>
      <vt:lpstr>Využití nerostných surovin</vt:lpstr>
      <vt:lpstr>Snímek 4</vt:lpstr>
      <vt:lpstr>Snímek 5</vt:lpstr>
      <vt:lpstr>Opakování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učebního materiálu</dc:title>
  <dc:creator>Tereza Bížová</dc:creator>
  <dc:description>Dostupné z Metodického portálu www.rvp.cz, ISSN: 1802-4785, financovaného z ESF a státního rozpočtu ČR. Provozováno Výzkumným ústavem pedagogickým v Praze.</dc:description>
  <cp:lastModifiedBy>Brandtnerovi</cp:lastModifiedBy>
  <cp:revision>49</cp:revision>
  <dcterms:created xsi:type="dcterms:W3CDTF">2010-10-19T08:27:42Z</dcterms:created>
  <dcterms:modified xsi:type="dcterms:W3CDTF">2020-05-17T16:30:07Z</dcterms:modified>
</cp:coreProperties>
</file>