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409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455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832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6617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477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0563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2883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94688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762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6854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925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695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2411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313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544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10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86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A32BCE-140C-4CCD-9E01-CAD2438D1DB8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8432-DBCD-4EE0-9150-4AEAF3FB83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4705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171657" cy="96700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NAŠE VLAST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Česká republika, nachází se uprostřed Evropy, vznikla 1.1.1993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069" y="1672389"/>
            <a:ext cx="6528807" cy="4927402"/>
          </a:xfrm>
        </p:spPr>
      </p:pic>
    </p:spTree>
    <p:extLst>
      <p:ext uri="{BB962C8B-B14F-4D97-AF65-F5344CB8AC3E}">
        <p14:creationId xmlns:p14="http://schemas.microsoft.com/office/powerpoint/2010/main" xmlns="" val="233731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Vodstvo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Řeky a vodní nádrže (rybníky, jezera, přehrady)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463" y="1572840"/>
            <a:ext cx="7074569" cy="5095066"/>
          </a:xfrm>
        </p:spPr>
      </p:pic>
    </p:spTree>
    <p:extLst>
      <p:ext uri="{BB962C8B-B14F-4D97-AF65-F5344CB8AC3E}">
        <p14:creationId xmlns:p14="http://schemas.microsoft.com/office/powerpoint/2010/main" xmlns="" val="84922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Poloha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Sousedí se 4 státy: Německo, Rakousko, Slovensko, Polsko</a:t>
            </a:r>
            <a:br>
              <a:rPr lang="cs-CZ" sz="2000" b="1" dirty="0" smtClean="0">
                <a:solidFill>
                  <a:srgbClr val="FF0000"/>
                </a:solidFill>
              </a:rPr>
            </a:b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350" y="2086761"/>
            <a:ext cx="5673355" cy="4251694"/>
          </a:xfrm>
        </p:spPr>
      </p:pic>
    </p:spTree>
    <p:extLst>
      <p:ext uri="{BB962C8B-B14F-4D97-AF65-F5344CB8AC3E}">
        <p14:creationId xmlns:p14="http://schemas.microsoft.com/office/powerpoint/2010/main" xmlns="" val="161096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Obyvatelé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Více než 10 miliónů obyvatel – Češi, Moravané, Slezané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693" y="2190381"/>
            <a:ext cx="7045652" cy="4102135"/>
          </a:xfrm>
        </p:spPr>
      </p:pic>
    </p:spTree>
    <p:extLst>
      <p:ext uri="{BB962C8B-B14F-4D97-AF65-F5344CB8AC3E}">
        <p14:creationId xmlns:p14="http://schemas.microsoft.com/office/powerpoint/2010/main" xmlns="" val="17365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5280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Členění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14 krajů – Liberecký, Ústecký, Karlovarský, Plzeňský, Jihočeský, Středočeský, Pardubický, Královehradecký, Vysočina, Jihomoravský, Olomoucký, Zlínský, Moravskoslezský, Hlavní město Praha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1464" y="2138271"/>
            <a:ext cx="7026441" cy="4491129"/>
          </a:xfrm>
        </p:spPr>
      </p:pic>
    </p:spTree>
    <p:extLst>
      <p:ext uri="{BB962C8B-B14F-4D97-AF65-F5344CB8AC3E}">
        <p14:creationId xmlns:p14="http://schemas.microsoft.com/office/powerpoint/2010/main" xmlns="" val="65406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376194" cy="111139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Hlavní město České republiky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>
                <a:solidFill>
                  <a:srgbClr val="FF0000"/>
                </a:solidFill>
              </a:rPr>
              <a:t>PRAHA – počet obyvatel 1308632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3337" y="1564114"/>
            <a:ext cx="7255042" cy="5055779"/>
          </a:xfrm>
        </p:spPr>
      </p:pic>
    </p:spTree>
    <p:extLst>
      <p:ext uri="{BB962C8B-B14F-4D97-AF65-F5344CB8AC3E}">
        <p14:creationId xmlns:p14="http://schemas.microsoft.com/office/powerpoint/2010/main" xmlns="" val="172282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Státní symboly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Státní vlajka, Vlajka prezidenta republiky, Státní hymna, Malý a velký státní znak, Státní pečeť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240035"/>
            <a:ext cx="1666875" cy="19431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582" y="4646757"/>
            <a:ext cx="2571750" cy="1714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907" y="2240035"/>
            <a:ext cx="1876425" cy="18573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689" y="2223720"/>
            <a:ext cx="1819048" cy="20857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064" y="4679906"/>
            <a:ext cx="2066667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88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0764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První český prezident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Václav Havel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3695" y="1594150"/>
            <a:ext cx="3765883" cy="51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09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Povrch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Nížiny, pahorkatiny, vrchoviny a hory (pohraniční pohoří)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967" y="2009273"/>
            <a:ext cx="7296262" cy="4186989"/>
          </a:xfrm>
        </p:spPr>
      </p:pic>
    </p:spTree>
    <p:extLst>
      <p:ext uri="{BB962C8B-B14F-4D97-AF65-F5344CB8AC3E}">
        <p14:creationId xmlns:p14="http://schemas.microsoft.com/office/powerpoint/2010/main" xmlns="" val="137988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967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Nejvyšší hora České republiky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sz="2000" b="1" dirty="0" smtClean="0">
                <a:solidFill>
                  <a:srgbClr val="FF0000"/>
                </a:solidFill>
              </a:rPr>
              <a:t>Sněžka 1603 </a:t>
            </a:r>
            <a:r>
              <a:rPr lang="cs-CZ" sz="2000" b="1" dirty="0" err="1" smtClean="0">
                <a:solidFill>
                  <a:srgbClr val="FF0000"/>
                </a:solidFill>
              </a:rPr>
              <a:t>m.n.m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4493" y="1847076"/>
            <a:ext cx="7798896" cy="4385281"/>
          </a:xfrm>
        </p:spPr>
      </p:pic>
    </p:spTree>
    <p:extLst>
      <p:ext uri="{BB962C8B-B14F-4D97-AF65-F5344CB8AC3E}">
        <p14:creationId xmlns:p14="http://schemas.microsoft.com/office/powerpoint/2010/main" xmlns="" val="153188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</TotalTime>
  <Words>32</Words>
  <Application>Microsoft Office PowerPoint</Application>
  <PresentationFormat>Vlastní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Ion</vt:lpstr>
      <vt:lpstr>NAŠE VLAST Česká republika, nachází se uprostřed Evropy, vznikla 1.1.1993</vt:lpstr>
      <vt:lpstr>Poloha České republiky Sousedí se 4 státy: Německo, Rakousko, Slovensko, Polsko </vt:lpstr>
      <vt:lpstr>Obyvatelé České republiky Více než 10 miliónů obyvatel – Češi, Moravané, Slezané</vt:lpstr>
      <vt:lpstr>Členění České republiky 14 krajů – Liberecký, Ústecký, Karlovarský, Plzeňský, Jihočeský, Středočeský, Pardubický, Královehradecký, Vysočina, Jihomoravský, Olomoucký, Zlínský, Moravskoslezský, Hlavní město Praha</vt:lpstr>
      <vt:lpstr>Hlavní město České republiky PRAHA – počet obyvatel 1308632</vt:lpstr>
      <vt:lpstr>Státní symboly České republiky Státní vlajka, Vlajka prezidenta republiky, Státní hymna, Malý a velký státní znak, Státní pečeť</vt:lpstr>
      <vt:lpstr>První český prezident Václav Havel</vt:lpstr>
      <vt:lpstr>Povrch České republiky Nížiny, pahorkatiny, vrchoviny a hory (pohraniční pohoří)</vt:lpstr>
      <vt:lpstr>Nejvyšší hora České republiky Sněžka 1603 m.n.m.</vt:lpstr>
      <vt:lpstr>Vodstvo České republiky Řeky a vodní nádrže (rybníky, jezera, přehrady)</vt:lpstr>
    </vt:vector>
  </TitlesOfParts>
  <Company>KHS Jč kraje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Brandtnerová Petra</dc:creator>
  <cp:lastModifiedBy>Brandtnerovi</cp:lastModifiedBy>
  <cp:revision>16</cp:revision>
  <dcterms:created xsi:type="dcterms:W3CDTF">2020-03-20T06:24:19Z</dcterms:created>
  <dcterms:modified xsi:type="dcterms:W3CDTF">2020-03-20T16:38:38Z</dcterms:modified>
</cp:coreProperties>
</file>