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8"/>
  </p:notesMasterIdLst>
  <p:sldIdLst>
    <p:sldId id="264" r:id="rId2"/>
    <p:sldId id="265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6ED89-40A5-4E48-89FE-850DB1310771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6AA94-7AE1-4B9A-BB81-0E746350E4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9355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 nadpisu je hypertextový</a:t>
            </a:r>
            <a:r>
              <a:rPr lang="cs-CZ" baseline="0" dirty="0" smtClean="0"/>
              <a:t> odkaz pro kontrolu správnosti.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6AA94-7AE1-4B9A-BB81-0E746350E41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25391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6AA94-7AE1-4B9A-BB81-0E746350E41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90395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Pomůcky : mapka okresu a okresního města.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6AA94-7AE1-4B9A-BB81-0E746350E41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8022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2011/2012</a:t>
            </a:r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Člověk a jeho svět - Vlastivěda 4. ročník</a:t>
            </a:r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17D56D-D40F-4767-85BF-3178D0AFF7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2011/2012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Člověk a jeho svět - Vlastivěda 4. ročník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D56D-D40F-4767-85BF-3178D0AFF7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2011/2012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Člověk a jeho svět - Vlastivěda 4. ročník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D56D-D40F-4767-85BF-3178D0AFF7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2011/2012</a:t>
            </a: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cs-CZ" smtClean="0"/>
              <a:t>Člověk a jeho svět - Vlastivěda 4. ročník</a:t>
            </a: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17D56D-D40F-4767-85BF-3178D0AFF7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2011/2012</a:t>
            </a:r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Člověk a jeho svět - Vlastivěda 4. ročník</a:t>
            </a: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D56D-D40F-4767-85BF-3178D0AFF7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2011/2012</a:t>
            </a:r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Člověk a jeho svět - Vlastivěda 4. ročník</a:t>
            </a:r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D56D-D40F-4767-85BF-3178D0AFF7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2011/2012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Člověk a jeho svět - Vlastivěda 4. ročník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117D56D-D40F-4767-85BF-3178D0AFF7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2011/2012</a:t>
            </a:r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Člověk a jeho svět - Vlastivěda 4. ročník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D56D-D40F-4767-85BF-3178D0AFF7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2011/2012</a:t>
            </a:r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Člověk a jeho svět - Vlastivěda 4. ročník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D56D-D40F-4767-85BF-3178D0AFF7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2011/2012</a:t>
            </a:r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Člověk a jeho svět - Vlastivěda 4. ročník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D56D-D40F-4767-85BF-3178D0AFF7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2011/2012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Člověk a jeho svět - Vlastivěda 4. ročník</a:t>
            </a:r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D56D-D40F-4767-85BF-3178D0AFF7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2011/2012</a:t>
            </a:r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Člověk a jeho svět - Vlastivěda 4. ročník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17D56D-D40F-4767-85BF-3178D0AFF7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NÁŠ DOMOV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Domov máme tam, kde žijeme se svými rodiči a sourozenci.</a:t>
            </a:r>
          </a:p>
          <a:p>
            <a:r>
              <a:rPr lang="cs-CZ" dirty="0" smtClean="0"/>
              <a:t>Za domov bývá považována obec nebo vlast, ve které žijeme.</a:t>
            </a:r>
          </a:p>
          <a:p>
            <a:r>
              <a:rPr lang="cs-CZ" dirty="0" smtClean="0"/>
              <a:t>Pro nás je nejbližším domovem náš  domek nebo byt.</a:t>
            </a:r>
          </a:p>
          <a:p>
            <a:r>
              <a:rPr lang="cs-CZ" dirty="0" smtClean="0"/>
              <a:t>K místu, které je našim domovem, máme hezký vztah a rádi se tam vracíme.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D56D-D40F-4767-85BF-3178D0AFF732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VESNICE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Vesnice je menší než město.</a:t>
            </a:r>
          </a:p>
          <a:p>
            <a:r>
              <a:rPr lang="cs-CZ" dirty="0" smtClean="0"/>
              <a:t>Lidé bydlí většinou v rodinných domcích.</a:t>
            </a:r>
          </a:p>
          <a:p>
            <a:r>
              <a:rPr lang="cs-CZ" dirty="0" smtClean="0"/>
              <a:t>Na vesnici bývá obecní úřad, škola, menší obchod, kostel nebo kaple.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D56D-D40F-4767-85BF-3178D0AFF732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5" name="Picture 2" descr="C:\Documents and Settings\All Users\Dokumenty\Obrázky\Nedvědice\IMG_328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8860" y="3910664"/>
            <a:ext cx="3929090" cy="262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ásobení 9"/>
          <p:cNvSpPr/>
          <p:nvPr/>
        </p:nvSpPr>
        <p:spPr>
          <a:xfrm>
            <a:off x="4305830" y="6100402"/>
            <a:ext cx="648072" cy="56153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MĚSTO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Města jsou velké obce s mnoha obyvateli.</a:t>
            </a:r>
          </a:p>
          <a:p>
            <a:r>
              <a:rPr lang="cs-CZ" dirty="0" smtClean="0"/>
              <a:t>Ve městě sídlí úřady, nemocnice, školy, banky.</a:t>
            </a:r>
          </a:p>
          <a:p>
            <a:r>
              <a:rPr lang="cs-CZ" dirty="0" smtClean="0"/>
              <a:t>Je tam mnoho obchodů a obchodních domů.</a:t>
            </a:r>
          </a:p>
          <a:p>
            <a:r>
              <a:rPr lang="cs-CZ" dirty="0" smtClean="0"/>
              <a:t>Jezdí zde mnoho aut a hromadná městská doprava – autobusy, ve velkých městech i tramvaje a trolejbusy. V Praze jezdí pod zemí metro.</a:t>
            </a:r>
          </a:p>
          <a:p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D56D-D40F-4767-85BF-3178D0AFF732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06" y="4929198"/>
            <a:ext cx="2634335" cy="176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0939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20" y="548680"/>
            <a:ext cx="92155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Doplníš správně všechny věty?</a:t>
            </a:r>
          </a:p>
          <a:p>
            <a:r>
              <a:rPr lang="cs-CZ" sz="2400" dirty="0" smtClean="0"/>
              <a:t>Obec nebo město, </a:t>
            </a:r>
            <a:r>
              <a:rPr lang="cs-CZ" sz="2400" dirty="0" smtClean="0"/>
              <a:t>ve které bydlím, se jmenuje _______________________ .</a:t>
            </a:r>
          </a:p>
          <a:p>
            <a:r>
              <a:rPr lang="cs-CZ" sz="2400" dirty="0" smtClean="0"/>
              <a:t>Funkci </a:t>
            </a:r>
            <a:r>
              <a:rPr lang="cs-CZ" sz="2400" dirty="0" smtClean="0"/>
              <a:t>starosty vykonává ___________________________ . </a:t>
            </a:r>
          </a:p>
          <a:p>
            <a:r>
              <a:rPr lang="cs-CZ" sz="2400" dirty="0" smtClean="0"/>
              <a:t>V obci a jejím okolí se nachází </a:t>
            </a:r>
            <a:r>
              <a:rPr lang="cs-CZ" sz="2400" dirty="0" smtClean="0"/>
              <a:t>kulturní památky</a:t>
            </a:r>
          </a:p>
          <a:p>
            <a:r>
              <a:rPr lang="cs-CZ" sz="2400" dirty="0" smtClean="0"/>
              <a:t>__________________________</a:t>
            </a:r>
            <a:endParaRPr lang="cs-CZ" sz="2400" dirty="0" smtClean="0"/>
          </a:p>
          <a:p>
            <a:r>
              <a:rPr lang="cs-CZ" sz="2400" dirty="0" smtClean="0"/>
              <a:t>___________________________________________________ .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3568" y="386104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3568" y="3676381"/>
            <a:ext cx="6515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Každý </a:t>
            </a:r>
            <a:r>
              <a:rPr lang="cs-CZ" sz="2400" dirty="0"/>
              <a:t>rád dostává </a:t>
            </a:r>
            <a:r>
              <a:rPr lang="cs-CZ" sz="2400" dirty="0" smtClean="0"/>
              <a:t>dopis či pohlednici s pozdravem.</a:t>
            </a:r>
          </a:p>
          <a:p>
            <a:r>
              <a:rPr lang="cs-CZ" sz="2400" dirty="0" smtClean="0"/>
              <a:t>Umíš správně napsat </a:t>
            </a:r>
            <a:r>
              <a:rPr lang="cs-CZ" sz="2400" dirty="0"/>
              <a:t>adresu svého bydliště?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984757" y="4616294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___________</a:t>
            </a:r>
          </a:p>
          <a:p>
            <a:r>
              <a:rPr lang="cs-CZ" dirty="0" smtClean="0"/>
              <a:t>_______________________</a:t>
            </a:r>
          </a:p>
          <a:p>
            <a:r>
              <a:rPr lang="cs-CZ" dirty="0" smtClean="0"/>
              <a:t>_______________________</a:t>
            </a:r>
          </a:p>
          <a:p>
            <a:r>
              <a:rPr lang="cs-CZ" dirty="0" smtClean="0"/>
              <a:t>_______________________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419872" y="5827894"/>
            <a:ext cx="288032" cy="4094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68073" y="5827894"/>
            <a:ext cx="29845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3423" y="5827894"/>
            <a:ext cx="29845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7546" y="5827894"/>
            <a:ext cx="29845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9738" y="5827894"/>
            <a:ext cx="29845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D56D-D40F-4767-85BF-3178D0AFF732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7307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6052" y="642918"/>
            <a:ext cx="84676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400" dirty="0" smtClean="0"/>
              <a:t>Doplň správně věty.</a:t>
            </a:r>
          </a:p>
          <a:p>
            <a:r>
              <a:rPr lang="cs-CZ" sz="2400" dirty="0" smtClean="0"/>
              <a:t>Žiji v okrese ____________ . </a:t>
            </a:r>
          </a:p>
          <a:p>
            <a:r>
              <a:rPr lang="cs-CZ" sz="2400" dirty="0" smtClean="0"/>
              <a:t>Naším městem protéká řeka </a:t>
            </a:r>
            <a:r>
              <a:rPr lang="cs-CZ" sz="2400" dirty="0" smtClean="0"/>
              <a:t>_________________ .</a:t>
            </a:r>
          </a:p>
          <a:p>
            <a:r>
              <a:rPr lang="cs-CZ" sz="2400" dirty="0" smtClean="0"/>
              <a:t>Název pohoří v blízkosti našeho města_____________________</a:t>
            </a:r>
          </a:p>
          <a:p>
            <a:r>
              <a:rPr lang="cs-CZ" sz="2400" dirty="0" smtClean="0"/>
              <a:t>Nejvyšší hora v tomto pohoří______________________________</a:t>
            </a:r>
            <a:endParaRPr lang="cs-CZ" sz="24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406052" y="2852936"/>
            <a:ext cx="85795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Vypiš z plánku svého města několik názvů.</a:t>
            </a:r>
          </a:p>
          <a:p>
            <a:r>
              <a:rPr lang="cs-CZ" sz="2400" dirty="0" smtClean="0"/>
              <a:t>Náměstí – ____________________________________________</a:t>
            </a:r>
          </a:p>
          <a:p>
            <a:r>
              <a:rPr lang="cs-CZ" sz="2400" dirty="0" smtClean="0"/>
              <a:t>Ulice - _______________________________________________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06052" y="4221088"/>
            <a:ext cx="7762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Dovedeš určit, co se nachází v každém okresním městě?</a:t>
            </a:r>
            <a:endParaRPr lang="cs-CZ" sz="24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0658091"/>
              </p:ext>
            </p:extLst>
          </p:nvPr>
        </p:nvGraphicFramePr>
        <p:xfrm>
          <a:off x="1416682" y="4797152"/>
          <a:ext cx="60960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hřbitov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nemocnice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kostel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plavecký bazén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vysoká škola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střední školy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náměstí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ZOO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hrad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divadlo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park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banky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D56D-D40F-4767-85BF-3178D0AFF732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145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99091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844824"/>
            <a:ext cx="6264696" cy="3947889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39552" y="285729"/>
            <a:ext cx="6612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 mapy ČR vyznač hlavní, krajské i okresní město.  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539768" y="1750674"/>
            <a:ext cx="280076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/>
              <a:t>Název našeho kraje:</a:t>
            </a:r>
          </a:p>
          <a:p>
            <a:r>
              <a:rPr lang="cs-CZ" sz="2400" dirty="0" smtClean="0"/>
              <a:t>_________________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516216" y="3008160"/>
            <a:ext cx="203132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/>
              <a:t>Krajské město:</a:t>
            </a:r>
          </a:p>
          <a:p>
            <a:r>
              <a:rPr lang="cs-CZ" sz="2400" dirty="0" smtClean="0"/>
              <a:t>____________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059204" y="5157192"/>
            <a:ext cx="218521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/>
              <a:t>Okresní město:</a:t>
            </a:r>
          </a:p>
          <a:p>
            <a:r>
              <a:rPr lang="cs-CZ" sz="2400" dirty="0" smtClean="0"/>
              <a:t>_____________</a:t>
            </a:r>
            <a:endParaRPr lang="cs-CZ" sz="2400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7D56D-D40F-4767-85BF-3178D0AFF73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0441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99</TotalTime>
  <Words>308</Words>
  <Application>Microsoft Office PowerPoint</Application>
  <PresentationFormat>Předvádění na obrazovce (4:3)</PresentationFormat>
  <Paragraphs>65</Paragraphs>
  <Slides>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Cesta</vt:lpstr>
      <vt:lpstr>NÁŠ DOMOV</vt:lpstr>
      <vt:lpstr>VESNICE</vt:lpstr>
      <vt:lpstr>MĚSTO</vt:lpstr>
      <vt:lpstr>Snímek 4</vt:lpstr>
      <vt:lpstr>Snímek 5</vt:lpstr>
      <vt:lpstr>Snímek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Vrtělková Hana</dc:creator>
  <cp:lastModifiedBy>Brandtnerovi</cp:lastModifiedBy>
  <cp:revision>27</cp:revision>
  <dcterms:created xsi:type="dcterms:W3CDTF">2011-11-15T18:51:47Z</dcterms:created>
  <dcterms:modified xsi:type="dcterms:W3CDTF">2020-05-31T12:52:49Z</dcterms:modified>
</cp:coreProperties>
</file>