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9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5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32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17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563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88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68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62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54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25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95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11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3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0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6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A32BCE-140C-4CCD-9E01-CAD2438D1DB8}" type="datetimeFigureOut">
              <a:rPr lang="cs-CZ" smtClean="0"/>
              <a:t>23. 3. 2020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8432-DBCD-4EE0-9150-4AEAF3FB83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05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171657" cy="96700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ČESKÁ REPUBLIKA</a:t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8" y="2683669"/>
            <a:ext cx="4381500" cy="2933700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8" y="1969503"/>
            <a:ext cx="3207401" cy="18033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1" y="1969503"/>
            <a:ext cx="2738187" cy="18254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8" y="3934326"/>
            <a:ext cx="3300043" cy="18818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934326"/>
            <a:ext cx="2723899" cy="20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1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PAMÁTNÁ MÍSTA České republiky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Na území České republiky je mnoho míst, která připomínají důležité události naší historie.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hora Říp a hora Blaník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Pražský hrad a Vyšehrad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Lidice, Terezín a Ležáky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08" y="3310689"/>
            <a:ext cx="5137806" cy="28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1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ČESKÁ REPUBLIKA</a:t>
            </a:r>
            <a:r>
              <a:rPr lang="cs-CZ" sz="2000" b="1" dirty="0" smtClean="0">
                <a:solidFill>
                  <a:srgbClr val="FF0000"/>
                </a:solidFill>
              </a:rPr>
              <a:t/>
            </a:r>
            <a:br>
              <a:rPr lang="cs-CZ" sz="2000" b="1" dirty="0" smtClean="0">
                <a:solidFill>
                  <a:srgbClr val="FF0000"/>
                </a:solidFill>
              </a:rPr>
            </a:b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>vznikla </a:t>
            </a:r>
            <a:r>
              <a:rPr lang="cs-CZ" sz="2800" b="1" dirty="0" smtClean="0">
                <a:solidFill>
                  <a:srgbClr val="FF0000"/>
                </a:solidFill>
              </a:rPr>
              <a:t>1.1.1993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stala </a:t>
            </a:r>
            <a:r>
              <a:rPr lang="cs-CZ" sz="2800" b="1" dirty="0">
                <a:solidFill>
                  <a:srgbClr val="FF0000"/>
                </a:solidFill>
              </a:rPr>
              <a:t>se členem Evropské unie </a:t>
            </a:r>
            <a:r>
              <a:rPr lang="cs-CZ" sz="2800" b="1" dirty="0" smtClean="0">
                <a:solidFill>
                  <a:srgbClr val="FF0000"/>
                </a:solidFill>
              </a:rPr>
              <a:t>1.5.2004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je demokratickým státem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základním právem je právo volit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voliči volí své poslance a senátory (volený zástupce lidu)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23" y="3115272"/>
            <a:ext cx="1823787" cy="121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PARLAMENT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Parlament je shromáždění zvolených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  poslanců a senátorů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Parlament je tvořen dvěma komorami  poslaneckou sněmovnou a senátem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Parlament má zákonodárnou moc – vydává a schvaluje zákony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26" y="2337510"/>
            <a:ext cx="2147411" cy="17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5280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ZÁKONY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Zákony jsou pravidla ustanovující práva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  a povinnosti, kterými se musí řídit všichni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  občané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Ústava je základním a nejvyšším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  zákonem České republiky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Ústavní soud dohlíží na dodržování ústavy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Soudy dohlíží nad dodržováním zákonů a trestají jejich porušování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91" y="2052918"/>
            <a:ext cx="1857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STÁTNÍ SYMBOLY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Státní vlajka, Vlajka prezidenta republiky, Státní hymna, Malý a velký státní znak, Státní pečeť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0035"/>
            <a:ext cx="1666875" cy="19431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4646757"/>
            <a:ext cx="2571750" cy="1714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07" y="2240035"/>
            <a:ext cx="1876425" cy="1857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89" y="2223720"/>
            <a:ext cx="1819048" cy="20857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64" y="4679906"/>
            <a:ext cx="2066667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8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STÁTNÍ HYMNA České republiky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„KDE </a:t>
            </a:r>
            <a:r>
              <a:rPr lang="cs-CZ" sz="2800" b="1" dirty="0" smtClean="0">
                <a:solidFill>
                  <a:srgbClr val="FF0000"/>
                </a:solidFill>
              </a:rPr>
              <a:t>DOMOV </a:t>
            </a:r>
            <a:r>
              <a:rPr lang="cs-CZ" sz="2800" b="1" dirty="0" smtClean="0">
                <a:solidFill>
                  <a:srgbClr val="FF0000"/>
                </a:solidFill>
              </a:rPr>
              <a:t>MŮJ“ přijata roku 1918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TEXT: Josef Kajetán </a:t>
            </a:r>
            <a:r>
              <a:rPr lang="cs-CZ" sz="2800" b="1" dirty="0" err="1" smtClean="0">
                <a:solidFill>
                  <a:srgbClr val="FF0000"/>
                </a:solidFill>
              </a:rPr>
              <a:t>Tyll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HUDBA: František </a:t>
            </a:r>
            <a:r>
              <a:rPr lang="cs-CZ" sz="2800" b="1" dirty="0" smtClean="0">
                <a:solidFill>
                  <a:srgbClr val="FF0000"/>
                </a:solidFill>
              </a:rPr>
              <a:t>Škroup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36" y="3386425"/>
            <a:ext cx="4111834" cy="25924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57" y="3854225"/>
            <a:ext cx="1795070" cy="2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9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VLÁDA České republiky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708484"/>
            <a:ext cx="8946541" cy="4539915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Vláda má výkonnou moc – řídí chod státu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Vláda je složená z ministrů, každý řídí určitý úsek státu (školství, finance,…)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Včele vlády je premiér (předseda vlády)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Současný premiér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   České republiky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   Andrej </a:t>
            </a:r>
            <a:r>
              <a:rPr lang="cs-CZ" sz="2800" b="1" dirty="0" err="1" smtClean="0">
                <a:solidFill>
                  <a:srgbClr val="FF0000"/>
                </a:solidFill>
              </a:rPr>
              <a:t>Babiš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3785936"/>
            <a:ext cx="3409449" cy="22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764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PREZIDENT České republiky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195720" cy="4195481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dirty="0" smtClean="0">
                <a:solidFill>
                  <a:srgbClr val="FF0000"/>
                </a:solidFill>
              </a:rPr>
              <a:t>je </a:t>
            </a:r>
            <a:r>
              <a:rPr lang="cs-CZ" sz="3000" b="1" dirty="0">
                <a:solidFill>
                  <a:srgbClr val="FF0000"/>
                </a:solidFill>
              </a:rPr>
              <a:t>hlavou </a:t>
            </a:r>
            <a:r>
              <a:rPr lang="cs-CZ" sz="3000" b="1" dirty="0" smtClean="0">
                <a:solidFill>
                  <a:srgbClr val="FF0000"/>
                </a:solidFill>
              </a:rPr>
              <a:t>státu</a:t>
            </a:r>
            <a:endParaRPr lang="cs-CZ" sz="3000" b="1" dirty="0">
              <a:solidFill>
                <a:srgbClr val="FF0000"/>
              </a:solidFill>
            </a:endParaRPr>
          </a:p>
          <a:p>
            <a:r>
              <a:rPr lang="cs-CZ" sz="3000" b="1" dirty="0" smtClean="0">
                <a:solidFill>
                  <a:srgbClr val="FF0000"/>
                </a:solidFill>
              </a:rPr>
              <a:t>je </a:t>
            </a:r>
            <a:r>
              <a:rPr lang="cs-CZ" sz="3000" b="1" dirty="0">
                <a:solidFill>
                  <a:srgbClr val="FF0000"/>
                </a:solidFill>
              </a:rPr>
              <a:t>volen v přímých </a:t>
            </a:r>
            <a:r>
              <a:rPr lang="cs-CZ" sz="3000" b="1" dirty="0" smtClean="0">
                <a:solidFill>
                  <a:srgbClr val="FF0000"/>
                </a:solidFill>
              </a:rPr>
              <a:t>volbách (období 5 let)</a:t>
            </a:r>
            <a:endParaRPr lang="cs-CZ" sz="3000" b="1" dirty="0">
              <a:solidFill>
                <a:srgbClr val="FF0000"/>
              </a:solidFill>
            </a:endParaRPr>
          </a:p>
          <a:p>
            <a:r>
              <a:rPr lang="cs-CZ" sz="3000" b="1" dirty="0" smtClean="0">
                <a:solidFill>
                  <a:srgbClr val="FF0000"/>
                </a:solidFill>
              </a:rPr>
              <a:t>zastupuje naší republiku při jednání s představiteli cizích států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podepisuje mezinárodní smlouvy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schvaluje zákony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je vrchním velitelem ozbrojených sil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Současný prezident České republiky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FF0000"/>
                </a:solidFill>
              </a:rPr>
              <a:t>   Miloš Zeman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00" y="3730289"/>
            <a:ext cx="22098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STÁTNÍ SVÁTKY České republiky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Nejvýznamnější státní svátek je 28. říjen. V tento den roku 1918 byla vyhlášena samostatná Československá republika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Další státní svátky: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1. leden – Den obnovy samostatného českého státu (1993)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8. května – Den vítězství (1945)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5. července –Den slovanských věrozvěstců Cyrila a Metoděje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6. července – Upálení mistra Jana Husa (1415)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28. září – den české státnosti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17. listopadu – Den boje za svobodu a demokracii (1989)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28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360</Words>
  <Application>Microsoft Office PowerPoint</Application>
  <PresentationFormat>Širokoúhlá obrazovka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ČESKÁ REPUBLIKA </vt:lpstr>
      <vt:lpstr>ČESKÁ REPUBLIKA </vt:lpstr>
      <vt:lpstr>PARLAMENT České republiky </vt:lpstr>
      <vt:lpstr>ZÁKONY České republiky </vt:lpstr>
      <vt:lpstr>STÁTNÍ SYMBOLY České republiky Státní vlajka, Vlajka prezidenta republiky, Státní hymna, Malý a velký státní znak, Státní pečeť</vt:lpstr>
      <vt:lpstr>STÁTNÍ HYMNA České republiky</vt:lpstr>
      <vt:lpstr>VLÁDA České republiky</vt:lpstr>
      <vt:lpstr>PREZIDENT České republiky</vt:lpstr>
      <vt:lpstr>STÁTNÍ SVÁTKY České republiky</vt:lpstr>
      <vt:lpstr>PAMÁTNÁ MÍSTA České republiky</vt:lpstr>
    </vt:vector>
  </TitlesOfParts>
  <Company>KHS Jč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Brandtnerová Petra</dc:creator>
  <cp:lastModifiedBy>Brandtnerová Petra</cp:lastModifiedBy>
  <cp:revision>40</cp:revision>
  <dcterms:created xsi:type="dcterms:W3CDTF">2020-03-20T06:24:19Z</dcterms:created>
  <dcterms:modified xsi:type="dcterms:W3CDTF">2020-03-23T12:52:07Z</dcterms:modified>
</cp:coreProperties>
</file>