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62" r:id="rId5"/>
    <p:sldId id="264" r:id="rId6"/>
    <p:sldId id="267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96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6AF3EC-D0FD-4EDA-B68E-2E013CBB4032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16543-7C89-4C9D-956D-27B696E2097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71472" y="1928803"/>
            <a:ext cx="7643866" cy="407196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4000" dirty="0" smtClean="0">
                <a:solidFill>
                  <a:srgbClr val="0000FF"/>
                </a:solidFill>
              </a:rPr>
              <a:t>Délka</a:t>
            </a:r>
          </a:p>
          <a:p>
            <a:pPr algn="ctr">
              <a:buFont typeface="Wingdings" pitchFamily="2" charset="2"/>
              <a:buChar char="v"/>
            </a:pPr>
            <a:r>
              <a:rPr lang="cs-CZ" sz="4000" dirty="0" smtClean="0">
                <a:solidFill>
                  <a:srgbClr val="0000FF"/>
                </a:solidFill>
              </a:rPr>
              <a:t>Hmotnost</a:t>
            </a:r>
          </a:p>
          <a:p>
            <a:pPr algn="ctr">
              <a:buFont typeface="Wingdings" pitchFamily="2" charset="2"/>
              <a:buChar char="v"/>
            </a:pPr>
            <a:r>
              <a:rPr lang="cs-CZ" sz="4000" dirty="0" smtClean="0">
                <a:solidFill>
                  <a:srgbClr val="0000FF"/>
                </a:solidFill>
              </a:rPr>
              <a:t>Čas</a:t>
            </a:r>
          </a:p>
          <a:p>
            <a:pPr algn="ctr">
              <a:buFont typeface="Wingdings" pitchFamily="2" charset="2"/>
              <a:buChar char="v"/>
            </a:pPr>
            <a:r>
              <a:rPr lang="cs-CZ" sz="4000" dirty="0" smtClean="0">
                <a:solidFill>
                  <a:srgbClr val="0000FF"/>
                </a:solidFill>
              </a:rPr>
              <a:t>Teplota</a:t>
            </a:r>
            <a:endParaRPr lang="cs-CZ" sz="4000" dirty="0">
              <a:solidFill>
                <a:srgbClr val="0000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571481"/>
            <a:ext cx="7175351" cy="1071570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0000FF"/>
                </a:solidFill>
              </a:rPr>
              <a:t>VLASTNOSTI LÁTEK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571480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342900" indent="-342900" algn="ctr"/>
            <a:r>
              <a:rPr lang="cs-CZ" sz="2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Měření délky </a:t>
            </a:r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smtClean="0">
                <a:solidFill>
                  <a:srgbClr val="0000FF"/>
                </a:solidFill>
              </a:rPr>
              <a:t>měřidlo </a:t>
            </a:r>
            <a:r>
              <a:rPr lang="cs-CZ" dirty="0" smtClean="0"/>
              <a:t>: krejčovský metr, tesařský metr, pravítko, posuvné měřidlo, laserový</a:t>
            </a:r>
          </a:p>
          <a:p>
            <a:r>
              <a:rPr lang="cs-CZ" dirty="0" smtClean="0"/>
              <a:t>                     dálkoměr)   </a:t>
            </a:r>
          </a:p>
          <a:p>
            <a:r>
              <a:rPr lang="cs-CZ" dirty="0" smtClean="0"/>
              <a:t>       </a:t>
            </a:r>
            <a:r>
              <a:rPr lang="cs-CZ" dirty="0" smtClean="0">
                <a:solidFill>
                  <a:srgbClr val="0000FF"/>
                </a:solidFill>
              </a:rPr>
              <a:t>základní jednotka :</a:t>
            </a:r>
            <a:r>
              <a:rPr lang="cs-CZ" dirty="0" smtClean="0"/>
              <a:t> metr (m)  </a:t>
            </a:r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>
                <a:solidFill>
                  <a:srgbClr val="0000FF"/>
                </a:solidFill>
              </a:rPr>
              <a:t> další jednotky : </a:t>
            </a:r>
            <a:r>
              <a:rPr lang="cs-CZ" dirty="0" smtClean="0"/>
              <a:t>1 mm , 1 cm , 1 dm , 1 km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500570"/>
            <a:ext cx="2734754" cy="19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500570"/>
            <a:ext cx="3788058" cy="180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459">
            <a:off x="1688965" y="2969160"/>
            <a:ext cx="2370823" cy="129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WorkSite WT4055 posuvné měřítk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785926"/>
            <a:ext cx="242889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9240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39742" y="500042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Měření hmotnosti </a:t>
            </a:r>
          </a:p>
          <a:p>
            <a:endParaRPr lang="cs-CZ" dirty="0"/>
          </a:p>
          <a:p>
            <a:r>
              <a:rPr lang="cs-CZ" dirty="0">
                <a:solidFill>
                  <a:srgbClr val="0000FF"/>
                </a:solidFill>
              </a:rPr>
              <a:t>m</a:t>
            </a:r>
            <a:r>
              <a:rPr lang="cs-CZ" dirty="0" smtClean="0">
                <a:solidFill>
                  <a:srgbClr val="0000FF"/>
                </a:solidFill>
              </a:rPr>
              <a:t>ěřidlo :</a:t>
            </a:r>
            <a:r>
              <a:rPr lang="cs-CZ" dirty="0" smtClean="0"/>
              <a:t>  osobní váhy, pružinové váhy, pákové váhy, digitální váhy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základní jednotka: kilogram (kg)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další jednotky: </a:t>
            </a:r>
            <a:r>
              <a:rPr lang="cs-CZ" dirty="0" smtClean="0"/>
              <a:t>gram (g), metrický cent (q), tuna (t) 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230638" cy="22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714620"/>
            <a:ext cx="1809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0648"/>
            <a:ext cx="3376732" cy="332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Závěsná váha se svinovacím metrem - 22k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214554"/>
            <a:ext cx="1966906" cy="1966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0032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10" y="332656"/>
            <a:ext cx="688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cs typeface="Arabic Typesetting" pitchFamily="66" charset="-78"/>
              </a:rPr>
              <a:t>Měření času</a:t>
            </a:r>
            <a:endParaRPr lang="cs-CZ" sz="2400" b="1" cap="all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cs typeface="Arabic Typesetting" pitchFamily="66" charset="-7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2224" y="1311784"/>
            <a:ext cx="791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m</a:t>
            </a:r>
            <a:r>
              <a:rPr lang="cs-CZ" dirty="0" smtClean="0">
                <a:solidFill>
                  <a:srgbClr val="0000FF"/>
                </a:solidFill>
              </a:rPr>
              <a:t>ěřidlo:  </a:t>
            </a:r>
            <a:r>
              <a:rPr lang="cs-CZ" dirty="0" smtClean="0"/>
              <a:t>hodiny (kyvadlové, náramkové, atomové, přesýpací stopky,věžní)                                         </a:t>
            </a:r>
          </a:p>
          <a:p>
            <a:r>
              <a:rPr lang="cs-CZ" dirty="0" smtClean="0"/>
              <a:t>          </a:t>
            </a:r>
          </a:p>
          <a:p>
            <a:r>
              <a:rPr lang="cs-CZ" dirty="0" smtClean="0"/>
              <a:t>                                 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3801"/>
            <a:ext cx="2011399" cy="32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8" y="2853159"/>
            <a:ext cx="1749820" cy="374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6" y="2024611"/>
            <a:ext cx="1221841" cy="152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42223" y="1643050"/>
            <a:ext cx="661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základní jednotka: </a:t>
            </a:r>
            <a:r>
              <a:rPr lang="cs-CZ" dirty="0" smtClean="0"/>
              <a:t>sekunda – vteřina (s)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další jednotky: </a:t>
            </a:r>
            <a:r>
              <a:rPr lang="cs-CZ" dirty="0" smtClean="0"/>
              <a:t>hodina (h), 1 minuta (min),den (d)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Chronometr </a:t>
            </a:r>
            <a:r>
              <a:rPr lang="cs-CZ" dirty="0" smtClean="0"/>
              <a:t>– velmi přesné hodiny </a:t>
            </a:r>
            <a:endParaRPr lang="cs-CZ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428868"/>
            <a:ext cx="1921198" cy="134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yvadlové hodiny JVD NR2219/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286256"/>
            <a:ext cx="3171490" cy="2375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55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285769"/>
            <a:ext cx="66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Měření teploty</a:t>
            </a:r>
            <a:endParaRPr lang="cs-CZ" sz="2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3" y="3846562"/>
            <a:ext cx="2713484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50" y="4286256"/>
            <a:ext cx="3287150" cy="210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1560" y="10527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m</a:t>
            </a:r>
            <a:r>
              <a:rPr lang="cs-CZ" dirty="0" smtClean="0">
                <a:solidFill>
                  <a:srgbClr val="0000FF"/>
                </a:solidFill>
              </a:rPr>
              <a:t>ěřidlo: </a:t>
            </a:r>
            <a:r>
              <a:rPr lang="cs-CZ" dirty="0" smtClean="0"/>
              <a:t>teploměr (venkovní, pokojový, lékařský digitální ) 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90" y="3284984"/>
            <a:ext cx="3693624" cy="22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13164" y="135729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základní jednotka:</a:t>
            </a:r>
            <a:r>
              <a:rPr lang="cs-CZ" dirty="0" smtClean="0"/>
              <a:t> stupeň Celsia (°C )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Termometrie </a:t>
            </a:r>
            <a:r>
              <a:rPr lang="cs-CZ" dirty="0" smtClean="0"/>
              <a:t>– obor zabývající se měřením teploty</a:t>
            </a:r>
            <a:endParaRPr lang="cs-CZ" dirty="0"/>
          </a:p>
        </p:txBody>
      </p:sp>
      <p:pic>
        <p:nvPicPr>
          <p:cNvPr id="1026" name="Picture 2" descr="Digitální vnitřní/venkovní teploměr 30.2018.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18" y="1785926"/>
            <a:ext cx="2895582" cy="201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089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57225" y="357166"/>
            <a:ext cx="7448576" cy="857256"/>
          </a:xfrm>
        </p:spPr>
        <p:txBody>
          <a:bodyPr/>
          <a:lstStyle/>
          <a:p>
            <a:pPr algn="l">
              <a:buNone/>
            </a:pPr>
            <a:r>
              <a:rPr lang="cs-CZ" dirty="0" smtClean="0">
                <a:solidFill>
                  <a:srgbClr val="0000FF"/>
                </a:solidFill>
              </a:rPr>
              <a:t>Opakování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785786" y="1571612"/>
            <a:ext cx="7643866" cy="4786346"/>
          </a:xfrm>
        </p:spPr>
        <p:txBody>
          <a:bodyPr/>
          <a:lstStyle/>
          <a:p>
            <a:pPr marL="502920" indent="-457200">
              <a:lnSpc>
                <a:spcPct val="150000"/>
              </a:lnSpc>
              <a:buAutoNum type="arabicPeriod"/>
            </a:pPr>
            <a:r>
              <a:rPr lang="cs-CZ" dirty="0" smtClean="0"/>
              <a:t>Jaká je základní jednotka hmotnosti</a:t>
            </a:r>
            <a:endParaRPr lang="cs-CZ" dirty="0"/>
          </a:p>
          <a:p>
            <a:pPr marL="502920" indent="-457200">
              <a:lnSpc>
                <a:spcPct val="150000"/>
              </a:lnSpc>
              <a:buAutoNum type="arabicPeriod"/>
            </a:pPr>
            <a:r>
              <a:rPr lang="cs-CZ" dirty="0" smtClean="0"/>
              <a:t>Napiš měřidlo k měření délky</a:t>
            </a:r>
          </a:p>
          <a:p>
            <a:pPr marL="502920" indent="-457200">
              <a:lnSpc>
                <a:spcPct val="150000"/>
              </a:lnSpc>
              <a:buAutoNum type="arabicPeriod"/>
            </a:pPr>
            <a:r>
              <a:rPr lang="cs-CZ" dirty="0" smtClean="0"/>
              <a:t>Jak se nazývají velmi přesné hodiny</a:t>
            </a:r>
          </a:p>
          <a:p>
            <a:pPr marL="502920" indent="-457200">
              <a:lnSpc>
                <a:spcPct val="150000"/>
              </a:lnSpc>
              <a:buAutoNum type="arabicPeriod"/>
            </a:pPr>
            <a:r>
              <a:rPr lang="cs-CZ" dirty="0" smtClean="0"/>
              <a:t>Jak se nazývá obor zabývající se měřením teploty</a:t>
            </a:r>
          </a:p>
          <a:p>
            <a:pPr marL="502920" indent="-457200">
              <a:lnSpc>
                <a:spcPct val="150000"/>
              </a:lnSpc>
              <a:buAutoNum type="arabicPeriod"/>
            </a:pPr>
            <a:r>
              <a:rPr lang="cs-CZ" dirty="0" smtClean="0"/>
              <a:t>Znáš nějaké historické míry</a:t>
            </a:r>
          </a:p>
          <a:p>
            <a:pPr marL="502920" indent="-457200">
              <a:buNone/>
            </a:pPr>
            <a:endParaRPr lang="cs-CZ" dirty="0" smtClean="0"/>
          </a:p>
          <a:p>
            <a:pPr marL="502920" indent="-457200">
              <a:buAutoNum type="arabicPeriod"/>
            </a:pPr>
            <a:endParaRPr lang="cs-CZ" dirty="0" smtClean="0"/>
          </a:p>
          <a:p>
            <a:pPr marL="502920" indent="-457200">
              <a:buAutoNum type="arabicPeriod"/>
            </a:pPr>
            <a:endParaRPr lang="cs-CZ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597</TotalTime>
  <Words>191</Words>
  <Application>Microsoft Office PowerPoint</Application>
  <PresentationFormat>Předvádění na obrazovce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Aerodynamika</vt:lpstr>
      <vt:lpstr>VLASTNOSTI LÁTEK</vt:lpstr>
      <vt:lpstr>Snímek 2</vt:lpstr>
      <vt:lpstr>Snímek 3</vt:lpstr>
      <vt:lpstr>Snímek 4</vt:lpstr>
      <vt:lpstr>Snímek 5</vt:lpstr>
      <vt:lpstr>Opakování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Asus</dc:creator>
  <cp:lastModifiedBy>Brandtnerovi</cp:lastModifiedBy>
  <cp:revision>34</cp:revision>
  <dcterms:created xsi:type="dcterms:W3CDTF">2011-12-28T11:02:16Z</dcterms:created>
  <dcterms:modified xsi:type="dcterms:W3CDTF">2020-04-12T17:15:23Z</dcterms:modified>
</cp:coreProperties>
</file>