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6" r:id="rId2"/>
    <p:sldId id="259" r:id="rId3"/>
    <p:sldId id="260" r:id="rId4"/>
    <p:sldId id="257" r:id="rId5"/>
    <p:sldId id="258" r:id="rId6"/>
    <p:sldId id="262" r:id="rId7"/>
    <p:sldId id="264" r:id="rId8"/>
    <p:sldId id="273" r:id="rId9"/>
    <p:sldId id="272" r:id="rId10"/>
    <p:sldId id="268" r:id="rId11"/>
    <p:sldId id="269" r:id="rId12"/>
    <p:sldId id="270" r:id="rId13"/>
    <p:sldId id="271" r:id="rId14"/>
    <p:sldId id="274" r:id="rId15"/>
    <p:sldId id="280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96AC-CF65-4630-BDC7-47FDE6770373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A1350-DEB6-409B-AAEB-CFE3BFC2B0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70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8EC43A4-B233-4432-9417-11A39AD02FDD}" type="datetimeFigureOut">
              <a:rPr lang="cs-CZ" smtClean="0"/>
              <a:pPr/>
              <a:t>25.4.2020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E78BD8-EC8C-42FA-A985-8335636B98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2920" y="714357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rgbClr val="FF0000"/>
                </a:solidFill>
              </a:rPr>
              <a:t>PŘÍRODA NA JAŘE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4" y="2000240"/>
            <a:ext cx="8358216" cy="2643206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rgbClr val="FF0000"/>
                </a:solidFill>
              </a:rPr>
              <a:t>EKOSYSTÉM PARK</a:t>
            </a:r>
          </a:p>
          <a:p>
            <a:pPr algn="ctr"/>
            <a:r>
              <a:rPr lang="cs-CZ" sz="4800" dirty="0" smtClean="0">
                <a:solidFill>
                  <a:srgbClr val="FF0000"/>
                </a:solidFill>
              </a:rPr>
              <a:t>ROSTLINY+ ŽIVOČICHOVÉ</a:t>
            </a:r>
            <a:endParaRPr lang="cs-CZ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533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Hlemýžď zahradní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178214" cy="30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4786314" y="2214554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/>
              <a:t>Suchozemský plž s ulitou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Patří mezi bezobratlé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Žije v hejnech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Živí se rostlinami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89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Kos černý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4" descr="k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353086"/>
            <a:ext cx="4286280" cy="2562067"/>
          </a:xfrm>
        </p:spPr>
      </p:pic>
      <p:sp>
        <p:nvSpPr>
          <p:cNvPr id="5" name="Obdélník 4"/>
          <p:cNvSpPr/>
          <p:nvPr/>
        </p:nvSpPr>
        <p:spPr>
          <a:xfrm>
            <a:off x="4714876" y="2500306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/>
              <a:t>Původně lesní, dnes nejhojnější parkový pták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Hnízdí na stromech, keřích nebo pod přístřešky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Živí se žížalami, hmyzem nebo ovocem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533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Holub hřivnáč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2240250"/>
            <a:ext cx="4500594" cy="341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5643570" y="2285992"/>
            <a:ext cx="3286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/>
              <a:t>Největší druh holuba ve střední Evropě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Hnízdí na stromech nebo budovách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Žije v hejnech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Živí se rostlinnou potravou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38212"/>
          </a:xfrm>
        </p:spPr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Vrápenec</a:t>
            </a:r>
            <a:r>
              <a:rPr lang="cs-CZ" dirty="0" smtClean="0">
                <a:solidFill>
                  <a:srgbClr val="FF0000"/>
                </a:solidFill>
              </a:rPr>
              <a:t> malý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4" descr="netopý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428868"/>
            <a:ext cx="4499467" cy="2643206"/>
          </a:xfrm>
        </p:spPr>
      </p:pic>
      <p:sp>
        <p:nvSpPr>
          <p:cNvPr id="5" name="Obdélník 4"/>
          <p:cNvSpPr/>
          <p:nvPr/>
        </p:nvSpPr>
        <p:spPr>
          <a:xfrm>
            <a:off x="5072066" y="2428868"/>
            <a:ext cx="3786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/>
              <a:t>Druh netopýra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Savec s křídly, který dokáže létat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Živí se hmyzem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Obývá štěrbiny budov a půdy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Na zimu upadá do zimního spánku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382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Ruměnice pospolná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4359051" cy="281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5286380" y="2285993"/>
            <a:ext cx="3857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/>
              <a:t>Druh ploštice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Vyskytuje se ve skupinách</a:t>
            </a:r>
            <a:endParaRPr lang="cs-CZ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OPAKOVÁNÍ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146" name="Picture 2" descr="Okrasné rostliny na zahr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52292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/>
              </a:rPr>
              <a:t>Napiš zástupce ke každé skupině živočichů žijících v parku.</a:t>
            </a:r>
            <a:endParaRPr lang="cs-CZ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Obojživelníci</a:t>
            </a:r>
          </a:p>
          <a:p>
            <a:endParaRPr lang="cs-CZ" dirty="0" smtClean="0"/>
          </a:p>
          <a:p>
            <a:r>
              <a:rPr lang="cs-CZ" dirty="0" smtClean="0"/>
              <a:t>Plazi</a:t>
            </a:r>
          </a:p>
          <a:p>
            <a:endParaRPr lang="cs-CZ" dirty="0" smtClean="0"/>
          </a:p>
          <a:p>
            <a:r>
              <a:rPr lang="cs-CZ" dirty="0" smtClean="0"/>
              <a:t>Ptáci</a:t>
            </a:r>
          </a:p>
          <a:p>
            <a:endParaRPr lang="cs-CZ" dirty="0" smtClean="0"/>
          </a:p>
          <a:p>
            <a:r>
              <a:rPr lang="cs-CZ" dirty="0" smtClean="0"/>
              <a:t>Savci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effectLst/>
              </a:rPr>
              <a:t>O kterém živočichovi žijícím v parcích je řeč?</a:t>
            </a:r>
            <a:endParaRPr lang="cs-CZ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Zavalité tělo a krátké končetiny – </a:t>
            </a:r>
          </a:p>
          <a:p>
            <a:r>
              <a:rPr lang="cs-CZ" dirty="0" smtClean="0"/>
              <a:t>Létající savec – </a:t>
            </a:r>
          </a:p>
          <a:p>
            <a:r>
              <a:rPr lang="cs-CZ" dirty="0" smtClean="0"/>
              <a:t>Na zimu upadá do zimního spánku– </a:t>
            </a:r>
          </a:p>
          <a:p>
            <a:r>
              <a:rPr lang="cs-CZ" dirty="0" smtClean="0"/>
              <a:t>Suchozemský plž s ulitou – </a:t>
            </a:r>
          </a:p>
          <a:p>
            <a:r>
              <a:rPr lang="cs-CZ" dirty="0" smtClean="0"/>
              <a:t>Živí se žížalami – </a:t>
            </a:r>
          </a:p>
          <a:p>
            <a:r>
              <a:rPr lang="cs-CZ" dirty="0" smtClean="0"/>
              <a:t>Druh ploštice -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effectLst/>
              </a:rPr>
              <a:t>Doplň druhý název zvířete žijícího v parku.</a:t>
            </a:r>
            <a:endParaRPr lang="cs-CZ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_____________ zahradní	</a:t>
            </a:r>
          </a:p>
          <a:p>
            <a:r>
              <a:rPr lang="cs-CZ" dirty="0" smtClean="0"/>
              <a:t>_____________ černý</a:t>
            </a:r>
          </a:p>
          <a:p>
            <a:r>
              <a:rPr lang="cs-CZ" dirty="0" smtClean="0"/>
              <a:t>_____________ malý</a:t>
            </a:r>
          </a:p>
          <a:p>
            <a:r>
              <a:rPr lang="cs-CZ" dirty="0" smtClean="0"/>
              <a:t>_____________ hřivnáč</a:t>
            </a:r>
          </a:p>
          <a:p>
            <a:r>
              <a:rPr lang="cs-CZ" dirty="0" smtClean="0"/>
              <a:t>_____________ zelená</a:t>
            </a:r>
          </a:p>
          <a:p>
            <a:r>
              <a:rPr lang="cs-CZ" dirty="0" smtClean="0"/>
              <a:t>_____________ obecný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Autofit/>
          </a:bodyPr>
          <a:lstStyle/>
          <a:p>
            <a:r>
              <a:rPr lang="cs-CZ" sz="4000" i="1" dirty="0" smtClean="0">
                <a:solidFill>
                  <a:srgbClr val="FF0000"/>
                </a:solidFill>
                <a:effectLst/>
              </a:rPr>
              <a:t>Roztřiď rostliny do příslušných skupin.</a:t>
            </a:r>
            <a:r>
              <a:rPr lang="cs-CZ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cs-CZ" sz="4000" dirty="0" smtClean="0">
                <a:solidFill>
                  <a:srgbClr val="FF0000"/>
                </a:solidFill>
                <a:effectLst/>
              </a:rPr>
            </a:br>
            <a:r>
              <a:rPr lang="cs-CZ" sz="4000" dirty="0" smtClean="0">
                <a:solidFill>
                  <a:srgbClr val="FF0000"/>
                </a:solidFill>
                <a:effectLst/>
              </a:rPr>
              <a:t>Jírovec maďal, tis červený, růže, smrk pichlavý, zlatice prostřední</a:t>
            </a:r>
            <a:endParaRPr lang="cs-CZ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Stromy</a:t>
            </a:r>
          </a:p>
          <a:p>
            <a:endParaRPr lang="cs-CZ" dirty="0" smtClean="0"/>
          </a:p>
          <a:p>
            <a:r>
              <a:rPr lang="cs-CZ" dirty="0" smtClean="0"/>
              <a:t>Keře</a:t>
            </a:r>
          </a:p>
          <a:p>
            <a:endParaRPr lang="cs-CZ" dirty="0" smtClean="0"/>
          </a:p>
          <a:p>
            <a:r>
              <a:rPr lang="cs-CZ" dirty="0" smtClean="0"/>
              <a:t>Byliny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836712"/>
            <a:ext cx="7200800" cy="2808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FFFF00"/>
                </a:solidFill>
              </a:rPr>
              <a:t>PARK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 uměle vytvořený člověkem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zeleň je udržovaná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zelená plocha ve městech, která slouží k   rekreaci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zkrášluje životní prostředí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UMY\fotky pro dumy\IMGP1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6986"/>
            <a:ext cx="3707904" cy="2482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560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533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effectLst/>
              </a:rPr>
              <a:t>Napiš, co je park a k čemu slouží?</a:t>
            </a:r>
            <a:endParaRPr lang="cs-CZ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9962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ROSTLINY V PARKU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BYLINY</a:t>
            </a:r>
          </a:p>
          <a:p>
            <a:endParaRPr lang="cs-CZ" sz="5400" dirty="0" smtClean="0"/>
          </a:p>
          <a:p>
            <a:r>
              <a:rPr lang="cs-CZ" sz="5400" dirty="0" smtClean="0"/>
              <a:t>DŘEVINY</a:t>
            </a:r>
            <a:endParaRPr lang="cs-CZ" sz="5400" dirty="0"/>
          </a:p>
        </p:txBody>
      </p:sp>
      <p:pic>
        <p:nvPicPr>
          <p:cNvPr id="5122" name="Picture 2" descr="C:\Users\Admin\Desktop\mamka\P10703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43" t="26357"/>
          <a:stretch/>
        </p:blipFill>
        <p:spPr bwMode="auto">
          <a:xfrm>
            <a:off x="3923928" y="2263941"/>
            <a:ext cx="4755434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685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DŘEVINY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4400" dirty="0" smtClean="0"/>
              <a:t>JEHLIČNATÉ STROMY A KEŘE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sz="4400" dirty="0" smtClean="0"/>
              <a:t>LISTNATÉ STROMY A KEŘE</a:t>
            </a:r>
            <a:endParaRPr lang="cs-CZ" sz="4400" dirty="0"/>
          </a:p>
        </p:txBody>
      </p:sp>
    </p:spTree>
    <p:extLst>
      <p:ext uri="{BB962C8B-B14F-4D97-AF65-F5344CB8AC3E}">
        <p14:creationId xmlns="" xmlns:p14="http://schemas.microsoft.com/office/powerpoint/2010/main" val="423173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9675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JEHLIČNATÉ STROMY A KEŘE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53669"/>
          </a:xfrm>
        </p:spPr>
        <p:txBody>
          <a:bodyPr/>
          <a:lstStyle/>
          <a:p>
            <a:r>
              <a:rPr lang="cs-CZ" dirty="0" smtClean="0"/>
              <a:t>smrk pichlavý</a:t>
            </a:r>
          </a:p>
          <a:p>
            <a:r>
              <a:rPr lang="cs-CZ" dirty="0" smtClean="0"/>
              <a:t>jalovec obecný</a:t>
            </a:r>
          </a:p>
          <a:p>
            <a:r>
              <a:rPr lang="cs-CZ" dirty="0" smtClean="0"/>
              <a:t>tis červený</a:t>
            </a:r>
          </a:p>
          <a:p>
            <a:r>
              <a:rPr lang="cs-CZ" dirty="0" smtClean="0"/>
              <a:t>borovice černá</a:t>
            </a:r>
          </a:p>
          <a:p>
            <a:r>
              <a:rPr lang="cs-CZ" dirty="0" smtClean="0"/>
              <a:t>modřín opadavý</a:t>
            </a:r>
          </a:p>
          <a:p>
            <a:r>
              <a:rPr lang="cs-CZ" dirty="0" smtClean="0"/>
              <a:t>jedle bělokorá</a:t>
            </a:r>
          </a:p>
          <a:p>
            <a:r>
              <a:rPr lang="cs-CZ" dirty="0" smtClean="0"/>
              <a:t>cedr</a:t>
            </a:r>
          </a:p>
          <a:p>
            <a:r>
              <a:rPr lang="cs-CZ" dirty="0" smtClean="0"/>
              <a:t>borovice vejmutovka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G:\foto příroda\P101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111810" cy="4149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462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196752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rgbClr val="C00000"/>
                </a:solidFill>
              </a:rPr>
              <a:t>LISTNATÉ STROMY A KEŘE</a:t>
            </a:r>
            <a:endParaRPr lang="cs-CZ" sz="4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53669"/>
          </a:xfrm>
        </p:spPr>
        <p:txBody>
          <a:bodyPr/>
          <a:lstStyle/>
          <a:p>
            <a:r>
              <a:rPr lang="cs-CZ" dirty="0" smtClean="0"/>
              <a:t>šeřík obecný</a:t>
            </a:r>
          </a:p>
          <a:p>
            <a:r>
              <a:rPr lang="cs-CZ" dirty="0" smtClean="0"/>
              <a:t>jírovec maďal</a:t>
            </a:r>
          </a:p>
          <a:p>
            <a:r>
              <a:rPr lang="cs-CZ" dirty="0" smtClean="0"/>
              <a:t>trnovník akát</a:t>
            </a:r>
          </a:p>
          <a:p>
            <a:r>
              <a:rPr lang="cs-CZ" dirty="0" smtClean="0"/>
              <a:t>zimostráz vždyzelený</a:t>
            </a:r>
          </a:p>
          <a:p>
            <a:r>
              <a:rPr lang="cs-CZ" dirty="0" err="1" smtClean="0"/>
              <a:t>hlohyně</a:t>
            </a:r>
            <a:r>
              <a:rPr lang="cs-CZ" dirty="0" smtClean="0"/>
              <a:t> šarlatová</a:t>
            </a:r>
          </a:p>
          <a:p>
            <a:r>
              <a:rPr lang="cs-CZ" dirty="0" smtClean="0"/>
              <a:t>zlatice prostřední</a:t>
            </a:r>
          </a:p>
          <a:p>
            <a:r>
              <a:rPr lang="cs-CZ" dirty="0" smtClean="0"/>
              <a:t>jeřáb ptačí</a:t>
            </a:r>
          </a:p>
          <a:p>
            <a:r>
              <a:rPr lang="cs-CZ" dirty="0" smtClean="0"/>
              <a:t>pámelník bílý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G:\fotky k dumum\P101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71611"/>
            <a:ext cx="2857520" cy="214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29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BYLINY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5366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tulipán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narcis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česnek medvědí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konvalinka vonná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sedmikráska chudobka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bledule jarní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sněženka podsněžník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růže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2214578" cy="215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857652" cy="240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2257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89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ŽIVOČICHOVÉ V PARKU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Obojživelníci </a:t>
            </a:r>
            <a:r>
              <a:rPr lang="cs-CZ" sz="3600" dirty="0" smtClean="0"/>
              <a:t>– Ropucha zelená, Ještěrka zelená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Ptáci</a:t>
            </a:r>
            <a:r>
              <a:rPr lang="cs-CZ" sz="3600" dirty="0" smtClean="0"/>
              <a:t>- Kos černý, Holub hřivnáč, Hrdlička zahradní, Drozd zpěvný, Vrabec obecný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Savci </a:t>
            </a:r>
            <a:r>
              <a:rPr lang="cs-CZ" sz="3600" dirty="0" smtClean="0"/>
              <a:t>– </a:t>
            </a:r>
            <a:r>
              <a:rPr lang="cs-CZ" sz="3600" dirty="0" err="1" smtClean="0"/>
              <a:t>Vrápenec</a:t>
            </a:r>
            <a:r>
              <a:rPr lang="cs-CZ" sz="3600" dirty="0" smtClean="0"/>
              <a:t> malý, Ježek západní, Potkan obecný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Hmyz</a:t>
            </a:r>
            <a:r>
              <a:rPr lang="cs-CZ" sz="3600" dirty="0" smtClean="0"/>
              <a:t> – Ruměnice pospolná, Bělásek zelný, Včela medonosná, Chroust obecný</a:t>
            </a:r>
            <a:endParaRPr lang="cs-CZ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89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Ropucha zelená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5857884" y="2000240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/>
              <a:t>Náš hojně se vyskytující obojživelník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Zavalité tělo, krátké končetiny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Ve dne se skrývá, v noci jde za potravou (žížaly, pavouci, hmyz)</a:t>
            </a:r>
            <a:endParaRPr lang="cs-CZ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TC010205601[[fn=Luxusní motiv]]</Template>
  <TotalTime>190</TotalTime>
  <Words>339</Words>
  <Application>Microsoft Office PowerPoint</Application>
  <PresentationFormat>Předvádění na obrazovce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Deluxe</vt:lpstr>
      <vt:lpstr>PŘÍRODA NA JAŘE</vt:lpstr>
      <vt:lpstr>Snímek 2</vt:lpstr>
      <vt:lpstr>ROSTLINY V PARKU</vt:lpstr>
      <vt:lpstr>DŘEVINY</vt:lpstr>
      <vt:lpstr>JEHLIČNATÉ STROMY A KEŘE</vt:lpstr>
      <vt:lpstr>LISTNATÉ STROMY A KEŘE</vt:lpstr>
      <vt:lpstr>BYLINY</vt:lpstr>
      <vt:lpstr>ŽIVOČICHOVÉ V PARKU</vt:lpstr>
      <vt:lpstr>Ropucha zelená</vt:lpstr>
      <vt:lpstr>Hlemýžď zahradní</vt:lpstr>
      <vt:lpstr>Kos černý</vt:lpstr>
      <vt:lpstr>Holub hřivnáč</vt:lpstr>
      <vt:lpstr>Vrápenec malý</vt:lpstr>
      <vt:lpstr>Ruměnice pospolná</vt:lpstr>
      <vt:lpstr>OPAKOVÁNÍ</vt:lpstr>
      <vt:lpstr>Napiš zástupce ke každé skupině živočichů žijících v parku.</vt:lpstr>
      <vt:lpstr>O kterém živočichovi žijícím v parcích je řeč?</vt:lpstr>
      <vt:lpstr>Doplň druhý název zvířete žijícího v parku.</vt:lpstr>
      <vt:lpstr>Roztřiď rostliny do příslušných skupin. Jírovec maďal, tis červený, růže, smrk pichlavý, zlatice prostřední</vt:lpstr>
      <vt:lpstr>Napiš, co je park a k čemu slouží?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ROSTLINY V PARCÍCH</dc:title>
  <dc:creator>Zak</dc:creator>
  <cp:lastModifiedBy>Brandtnerovi</cp:lastModifiedBy>
  <cp:revision>63</cp:revision>
  <dcterms:created xsi:type="dcterms:W3CDTF">2011-03-29T13:39:19Z</dcterms:created>
  <dcterms:modified xsi:type="dcterms:W3CDTF">2020-04-25T15:18:51Z</dcterms:modified>
</cp:coreProperties>
</file>