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9024-7913-42DD-AD38-D806E9514903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BF802-22C5-4BFA-A47D-CC827E379A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558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BF802-22C5-4BFA-A47D-CC827E379AC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1DD6-75AE-462F-A756-EA22FA3D99C1}" type="datetimeFigureOut">
              <a:rPr lang="cs-CZ" smtClean="0"/>
              <a:pPr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FAE7-9848-4670-834A-D3C4D4B59C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NEŽIVÁ PŘÍRODA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14678" y="2643182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HORNINY</a:t>
            </a:r>
            <a:endParaRPr lang="cs-C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Soubor:Pískovcový út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4214810" cy="46926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00628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MRAMOR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Mramor vzniká </a:t>
            </a:r>
            <a:r>
              <a:rPr lang="cs-CZ" b="1" dirty="0" smtClean="0">
                <a:solidFill>
                  <a:srgbClr val="FFFF00"/>
                </a:solidFill>
              </a:rPr>
              <a:t>přeměnou vápenců</a:t>
            </a:r>
            <a:r>
              <a:rPr lang="cs-CZ" b="1" dirty="0" smtClean="0"/>
              <a:t>. </a:t>
            </a:r>
          </a:p>
          <a:p>
            <a:r>
              <a:rPr lang="cs-CZ" b="1" dirty="0" smtClean="0"/>
              <a:t>Už od starověku se využívá v </a:t>
            </a:r>
            <a:r>
              <a:rPr lang="cs-CZ" b="1" dirty="0" smtClean="0">
                <a:solidFill>
                  <a:srgbClr val="FFFF00"/>
                </a:solidFill>
              </a:rPr>
              <a:t>sochařství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9698" name="Picture 2" descr="Soubor:2006 01 21 Athènes Parthé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4286280" cy="321471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929190" y="57864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</a:t>
            </a:r>
            <a:endParaRPr lang="cs-CZ" dirty="0"/>
          </a:p>
        </p:txBody>
      </p:sp>
      <p:pic>
        <p:nvPicPr>
          <p:cNvPr id="29699" name="Picture 3" descr="C:\Documents and Settings\Tereza\Local Settings\Temporary Internet Files\Content.IE5\AEMENYFG\MP9004329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86124"/>
            <a:ext cx="2000264" cy="2665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Na jaké tři druhy dělíme horniny?</a:t>
            </a:r>
          </a:p>
          <a:p>
            <a:r>
              <a:rPr lang="cs-CZ" b="1" dirty="0" smtClean="0"/>
              <a:t>Nejznámější pískovcové skály?</a:t>
            </a:r>
          </a:p>
          <a:p>
            <a:r>
              <a:rPr lang="cs-CZ" b="1" dirty="0" smtClean="0"/>
              <a:t>K čemu se využívá vápenec?</a:t>
            </a:r>
          </a:p>
          <a:p>
            <a:r>
              <a:rPr lang="cs-CZ" b="1" dirty="0" smtClean="0"/>
              <a:t>Jaké tři minerály tvoří žulu?</a:t>
            </a:r>
          </a:p>
          <a:p>
            <a:r>
              <a:rPr lang="cs-CZ" b="1" dirty="0" smtClean="0"/>
              <a:t>Jak se nazývá věda zabývající </a:t>
            </a:r>
            <a:r>
              <a:rPr lang="cs-CZ" b="1" smtClean="0"/>
              <a:t>se horninami?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HORNINY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Horniny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tvořené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nerosty,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někdy také organickými (živými) složkami. </a:t>
            </a:r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Petrologie – věda zabývající se horninami</a:t>
            </a:r>
          </a:p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Dělíme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do tří skupin: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Usazené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Vyvřelé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Přeměněné</a:t>
            </a:r>
          </a:p>
          <a:p>
            <a:pPr>
              <a:buNone/>
            </a:pPr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 descr="C:\Documents and Settings\Tereza\Local Settings\Temporary Internet Files\Content.IE5\QRI40PEH\MP9004016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3714752"/>
            <a:ext cx="348260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HORNIN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Usazené horniny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vznikaly usazováním malých částeček na dně moří.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Vyvřelé horniny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vznikaly</a:t>
            </a:r>
          </a:p>
          <a:p>
            <a:pPr marL="514350" indent="-51435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sopečnou činností. </a:t>
            </a:r>
          </a:p>
          <a:p>
            <a:pPr marL="514350" indent="-514350">
              <a:buNone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cs-CZ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Přeměněné horniny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vznikají</a:t>
            </a:r>
          </a:p>
          <a:p>
            <a:pPr marL="514350" indent="-51435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přeměnou jiných hornin,  vlivem vysoké teploty a tlaku.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 descr="C:\Documents and Settings\Tereza\Local Settings\Temporary Internet Files\Content.IE5\WNQPIVL9\MP9004332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639" y="1643050"/>
            <a:ext cx="3142361" cy="2357224"/>
          </a:xfrm>
          <a:prstGeom prst="rect">
            <a:avLst/>
          </a:prstGeom>
          <a:noFill/>
        </p:spPr>
      </p:pic>
      <p:pic>
        <p:nvPicPr>
          <p:cNvPr id="16389" name="Picture 5" descr="C:\Documents and Settings\Tereza\Local Settings\Temporary Internet Files\Content.IE5\AEMENYFG\MC9002829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629884"/>
            <a:ext cx="2857520" cy="2228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USAZENÉ HORNINY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usazené horniny patří například: </a:t>
            </a:r>
          </a:p>
          <a:p>
            <a:endParaRPr lang="cs-CZ" dirty="0"/>
          </a:p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PÍSKOVEC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VÁPENEC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6" name="Picture 8" descr="Soubor:Prachovske skaly CZ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4286279" cy="3214710"/>
          </a:xfrm>
          <a:prstGeom prst="rect">
            <a:avLst/>
          </a:prstGeom>
          <a:noFill/>
        </p:spPr>
      </p:pic>
      <p:pic>
        <p:nvPicPr>
          <p:cNvPr id="17420" name="Picture 12" descr="Soubor:Jáchymka (jeskyně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78" y="350043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VYVŘELÉ HORNINY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vyvřelé horniny patří například:</a:t>
            </a:r>
          </a:p>
          <a:p>
            <a:pPr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ŽULA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ČEDIČ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oubor:Granite azul no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214678" cy="3214678"/>
          </a:xfrm>
          <a:prstGeom prst="rect">
            <a:avLst/>
          </a:prstGeom>
          <a:noFill/>
        </p:spPr>
      </p:pic>
      <p:pic>
        <p:nvPicPr>
          <p:cNvPr id="2052" name="Picture 4" descr="Soubor:BasaltUSG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38"/>
            <a:ext cx="4143404" cy="300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PŘEMĚNĚNÉ HORNINY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přeměněné horniny patří například: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</a:rPr>
              <a:t>MRAMOR</a:t>
            </a:r>
            <a:endParaRPr lang="cs-CZ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Soubor:MarbleUSG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429000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PÍSKOVEC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Vznikl usazením a stmeleném zrníček na dně moře.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Snadno se drolí a zvětrává.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Pískovec tvoří skalní útvary – nejznámější jsou 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Prachovské skály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Pískovec se těží v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lomech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Využívá se ve 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stavebnictví</a:t>
            </a: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 sochařství. </a:t>
            </a:r>
          </a:p>
          <a:p>
            <a:pPr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Soubor:Prachauer felsen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9405" y="3786190"/>
            <a:ext cx="3784595" cy="2847956"/>
          </a:xfrm>
          <a:prstGeom prst="rect">
            <a:avLst/>
          </a:prstGeom>
          <a:noFill/>
        </p:spPr>
      </p:pic>
      <p:pic>
        <p:nvPicPr>
          <p:cNvPr id="25603" name="Picture 3" descr="C:\Documents and Settings\Tereza\Local Settings\Temporary Internet Files\Content.IE5\Q731PNYZ\MC90028168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812989" cy="130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VÁPENEC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Vznikl nahromaděním 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ulit a skořápek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drobných mořských živočichů.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Vápenec často tvoří jeskyně: </a:t>
            </a: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např.  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Moravský kras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Vápenec se využívá k výrobě 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cementu a vápna.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4578" name="Picture 2" descr="Soubor:Large very white stalagm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00306"/>
            <a:ext cx="2946800" cy="3929066"/>
          </a:xfrm>
          <a:prstGeom prst="rect">
            <a:avLst/>
          </a:prstGeom>
          <a:noFill/>
        </p:spPr>
      </p:pic>
      <p:pic>
        <p:nvPicPr>
          <p:cNvPr id="24579" name="Picture 3" descr="C:\Documents and Settings\Tereza\Local Settings\Temporary Internet Files\Content.IE5\AEMENYFG\MC90033317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85728"/>
            <a:ext cx="1385316" cy="18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ŽULA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složena ze tří nerostů:</a:t>
            </a:r>
          </a:p>
          <a:p>
            <a:pPr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Živec</a:t>
            </a:r>
          </a:p>
          <a:p>
            <a:pPr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Křemen</a:t>
            </a:r>
          </a:p>
          <a:p>
            <a:pPr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Slída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6626" name="Picture 2" descr="Soubor:Rapakivigranite 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500330" cy="2500330"/>
          </a:xfrm>
          <a:prstGeom prst="rect">
            <a:avLst/>
          </a:prstGeom>
          <a:noFill/>
        </p:spPr>
      </p:pic>
      <p:pic>
        <p:nvPicPr>
          <p:cNvPr id="26628" name="Picture 4" descr="Soubor:Quartz Crys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85992"/>
            <a:ext cx="1828315" cy="1223956"/>
          </a:xfrm>
          <a:prstGeom prst="rect">
            <a:avLst/>
          </a:prstGeom>
          <a:noFill/>
        </p:spPr>
      </p:pic>
      <p:pic>
        <p:nvPicPr>
          <p:cNvPr id="26630" name="Picture 6" descr="Soubor:PotassiumFeldsparUSG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876"/>
            <a:ext cx="1928826" cy="1644861"/>
          </a:xfrm>
          <a:prstGeom prst="rect">
            <a:avLst/>
          </a:prstGeom>
          <a:noFill/>
        </p:spPr>
      </p:pic>
      <p:pic>
        <p:nvPicPr>
          <p:cNvPr id="26632" name="Picture 8" descr="Soubor:Mica-muscov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313906"/>
            <a:ext cx="1857388" cy="15440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214942" y="3214686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Žula se často využívá jako stavební kámen, používá se také na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dlažby a náhrobní kameny.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Těží se v lomech.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 rot="16200000" flipH="1">
            <a:off x="1250133" y="2964653"/>
            <a:ext cx="1785950" cy="114300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 flipH="1" flipV="1">
            <a:off x="1928794" y="2857496"/>
            <a:ext cx="1000132" cy="85725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71604" y="5000636"/>
            <a:ext cx="1143008" cy="107157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250</Words>
  <Application>Microsoft Office PowerPoint</Application>
  <PresentationFormat>Předvádění na obrazovce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NEŽIVÁ PŘÍRODA</vt:lpstr>
      <vt:lpstr>HORNINY</vt:lpstr>
      <vt:lpstr>DRUHY HORNIN</vt:lpstr>
      <vt:lpstr>USAZENÉ HORNINY</vt:lpstr>
      <vt:lpstr>VYVŘELÉ HORNINY</vt:lpstr>
      <vt:lpstr>PŘEMĚNĚNÉ HORNINY</vt:lpstr>
      <vt:lpstr>PÍSKOVEC</vt:lpstr>
      <vt:lpstr>VÁPENEC</vt:lpstr>
      <vt:lpstr>ŽULA</vt:lpstr>
      <vt:lpstr>MRAMOR</vt:lpstr>
      <vt:lpstr>Opakování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</dc:creator>
  <cp:lastModifiedBy>Brandtnerovi</cp:lastModifiedBy>
  <cp:revision>27</cp:revision>
  <dcterms:created xsi:type="dcterms:W3CDTF">2012-08-24T15:32:58Z</dcterms:created>
  <dcterms:modified xsi:type="dcterms:W3CDTF">2020-04-05T14:42:44Z</dcterms:modified>
</cp:coreProperties>
</file>