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1" r:id="rId5"/>
    <p:sldId id="264" r:id="rId6"/>
    <p:sldId id="265" r:id="rId7"/>
    <p:sldId id="267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17.5.2020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17.5.2020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17.5.2020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17.5.2020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17.5.2020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8FE4659-7985-49B0-AFB9-855F1780E650}" type="datetimeFigureOut">
              <a:rPr lang="cs-CZ" smtClean="0"/>
              <a:pPr/>
              <a:t>17.5.2020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17.5.2020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17.5.2020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17.5.2020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4659-7985-49B0-AFB9-855F1780E650}" type="datetimeFigureOut">
              <a:rPr lang="cs-CZ" smtClean="0"/>
              <a:pPr/>
              <a:t>17.5.2020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8FE4659-7985-49B0-AFB9-855F1780E650}" type="datetimeFigureOut">
              <a:rPr lang="cs-CZ" smtClean="0"/>
              <a:pPr/>
              <a:t>17.5.2020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8FE4659-7985-49B0-AFB9-855F1780E650}" type="datetimeFigureOut">
              <a:rPr lang="cs-CZ" smtClean="0"/>
              <a:pPr/>
              <a:t>17.5.2020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214142-B12E-4194-81CB-58D4EC9C796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EKOSYSTÉM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LOUKA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 descr="C:\Users\Šárka\AppData\Local\Microsoft\Windows\Temporary Internet Files\Content.IE5\D6QUFPO9\MP90040754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5509"/>
            <a:ext cx="7308304" cy="4870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6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LOUKY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Vznikají přirozeně nebo jsou vytvořeny</a:t>
            </a:r>
          </a:p>
          <a:p>
            <a:pPr>
              <a:buNone/>
            </a:pPr>
            <a:r>
              <a:rPr lang="cs-CZ" sz="2800" dirty="0" smtClean="0"/>
              <a:t>    uměle člověkem</a:t>
            </a:r>
          </a:p>
          <a:p>
            <a:r>
              <a:rPr lang="cs-CZ" sz="2800" dirty="0" smtClean="0"/>
              <a:t>Louky tvoří trávy a kvetoucí rostliny</a:t>
            </a:r>
          </a:p>
          <a:p>
            <a:r>
              <a:rPr lang="cs-CZ" sz="2800" dirty="0" smtClean="0"/>
              <a:t>V</a:t>
            </a:r>
            <a:r>
              <a:rPr lang="cs-CZ" sz="2800" dirty="0" smtClean="0"/>
              <a:t>yužívají </a:t>
            </a:r>
            <a:r>
              <a:rPr lang="cs-CZ" sz="2800" dirty="0" smtClean="0"/>
              <a:t>se jako </a:t>
            </a:r>
            <a:r>
              <a:rPr lang="cs-CZ" sz="2800" dirty="0" smtClean="0"/>
              <a:t>pastviny  </a:t>
            </a:r>
            <a:endParaRPr lang="cs-CZ" sz="2800" dirty="0" smtClean="0"/>
          </a:p>
          <a:p>
            <a:r>
              <a:rPr lang="cs-CZ" sz="2800" dirty="0" smtClean="0"/>
              <a:t>Slouží jako zdroj trávy a sena pro dobytek                             </a:t>
            </a:r>
            <a:endParaRPr lang="cs-CZ" sz="2800" dirty="0" smtClean="0"/>
          </a:p>
          <a:p>
            <a:r>
              <a:rPr lang="cs-CZ" sz="2800" dirty="0" smtClean="0"/>
              <a:t>Senoseč je sklizeň sena</a:t>
            </a:r>
          </a:p>
          <a:p>
            <a:r>
              <a:rPr lang="cs-CZ" sz="2800" dirty="0" smtClean="0"/>
              <a:t>Otava je druhá sklizeň</a:t>
            </a:r>
            <a:endParaRPr lang="cs-CZ" sz="2800" dirty="0" smtClean="0"/>
          </a:p>
          <a:p>
            <a:r>
              <a:rPr lang="cs-CZ" sz="2800" dirty="0" smtClean="0"/>
              <a:t>Zkrášlují krajinu</a:t>
            </a: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2051" name="Picture 3" descr="C:\Users\Šárka\AppData\Local\Microsoft\Windows\Temporary Internet Files\Content.IE5\G9ADP2KJ\MC9002505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691409" cy="1664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Šárka\AppData\Local\Microsoft\Windows\Temporary Internet Files\Content.IE5\D6QUFPO9\MP90042555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143380"/>
            <a:ext cx="3465861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43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ROSTLINY NA LOUCE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1014" y="1924919"/>
            <a:ext cx="317907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převládají </a:t>
            </a:r>
            <a:r>
              <a:rPr lang="cs-CZ" sz="2800" b="1" u="sng" dirty="0" smtClean="0"/>
              <a:t>traviny</a:t>
            </a:r>
          </a:p>
          <a:p>
            <a:endParaRPr lang="cs-CZ" sz="2800" b="1" u="sng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dirty="0" smtClean="0"/>
              <a:t>Bojínek luční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dirty="0" smtClean="0"/>
              <a:t>Psárka luční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dirty="0" smtClean="0"/>
              <a:t>Srha laločnatá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cs-CZ" sz="2800" dirty="0" smtClean="0"/>
              <a:t>Jílek vytrvalý </a:t>
            </a:r>
          </a:p>
          <a:p>
            <a:pPr marL="457200" indent="-457200"/>
            <a:endParaRPr lang="cs-CZ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786058"/>
            <a:ext cx="1656184" cy="242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03298" y="5119970"/>
            <a:ext cx="109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psárka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429000"/>
            <a:ext cx="1698189" cy="249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31403" y="5885019"/>
            <a:ext cx="779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srha</a:t>
            </a:r>
            <a:endParaRPr lang="cs-CZ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347" y="1336244"/>
            <a:ext cx="2355103" cy="195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830353" y="3223486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bojínek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32032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ROSTLINY NA LOUCE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215487"/>
            <a:ext cx="387798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u="sng" dirty="0" smtClean="0"/>
              <a:t>Byliny</a:t>
            </a:r>
          </a:p>
          <a:p>
            <a:r>
              <a:rPr lang="cs-CZ" sz="2800" dirty="0" smtClean="0"/>
              <a:t>Kohoutek luční</a:t>
            </a:r>
          </a:p>
          <a:p>
            <a:r>
              <a:rPr lang="cs-CZ" sz="2800" dirty="0" smtClean="0"/>
              <a:t>Kopretina bílá</a:t>
            </a:r>
          </a:p>
          <a:p>
            <a:r>
              <a:rPr lang="cs-CZ" sz="2800" dirty="0" smtClean="0"/>
              <a:t>Jetel luční</a:t>
            </a:r>
          </a:p>
          <a:p>
            <a:r>
              <a:rPr lang="cs-CZ" sz="2800" dirty="0" smtClean="0"/>
              <a:t>Jitrocel kopinatý</a:t>
            </a:r>
          </a:p>
          <a:p>
            <a:r>
              <a:rPr lang="cs-CZ" sz="2800" dirty="0" smtClean="0"/>
              <a:t>Zvonek rozkladitý</a:t>
            </a:r>
          </a:p>
          <a:p>
            <a:r>
              <a:rPr lang="cs-CZ" sz="2800" dirty="0" smtClean="0"/>
              <a:t>Třezalka tečkovaní</a:t>
            </a:r>
          </a:p>
          <a:p>
            <a:r>
              <a:rPr lang="cs-CZ" sz="2800" dirty="0" smtClean="0"/>
              <a:t>Mateřídouška obecná</a:t>
            </a:r>
          </a:p>
          <a:p>
            <a:r>
              <a:rPr lang="cs-CZ" sz="2800" dirty="0" smtClean="0"/>
              <a:t>Sedmikráska chudobka</a:t>
            </a:r>
          </a:p>
          <a:p>
            <a:r>
              <a:rPr lang="cs-CZ" sz="2800" dirty="0" smtClean="0"/>
              <a:t>Pryskyřník prudký</a:t>
            </a:r>
          </a:p>
          <a:p>
            <a:r>
              <a:rPr lang="cs-CZ" sz="2800" dirty="0" smtClean="0"/>
              <a:t>Bolehlav plamatý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10591" y="3500438"/>
            <a:ext cx="668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jetel</a:t>
            </a:r>
            <a:endParaRPr lang="cs-CZ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785926"/>
            <a:ext cx="2204145" cy="167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371002" y="3500438"/>
            <a:ext cx="124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kohoutek</a:t>
            </a:r>
            <a:endParaRPr lang="cs-CZ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926" y="4530403"/>
            <a:ext cx="1876042" cy="140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990926" y="5921701"/>
            <a:ext cx="1744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mateřídouška</a:t>
            </a:r>
            <a:endParaRPr lang="cs-CZ" sz="2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4071942"/>
            <a:ext cx="1645836" cy="116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429124" y="5286388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pryskyřník</a:t>
            </a:r>
            <a:endParaRPr lang="cs-CZ" sz="20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1714488"/>
            <a:ext cx="131915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0492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ŽIVOČICHOVÉ NA LOUCE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268760"/>
            <a:ext cx="351891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u="sng" dirty="0" smtClean="0"/>
              <a:t>Bezobratlí</a:t>
            </a:r>
            <a:r>
              <a:rPr lang="cs-CZ" sz="2800" dirty="0" smtClean="0"/>
              <a:t> </a:t>
            </a:r>
            <a:endParaRPr lang="cs-CZ" sz="2800" dirty="0" smtClean="0"/>
          </a:p>
          <a:p>
            <a:r>
              <a:rPr lang="cs-CZ" sz="2800" dirty="0" smtClean="0"/>
              <a:t>Čmelák zemní</a:t>
            </a:r>
          </a:p>
          <a:p>
            <a:r>
              <a:rPr lang="cs-CZ" sz="2800" dirty="0" smtClean="0"/>
              <a:t>Včela medonosná</a:t>
            </a:r>
          </a:p>
          <a:p>
            <a:r>
              <a:rPr lang="cs-CZ" sz="2800" dirty="0" smtClean="0"/>
              <a:t>Kobylka zelená</a:t>
            </a:r>
          </a:p>
          <a:p>
            <a:r>
              <a:rPr lang="cs-CZ" sz="2800" dirty="0" smtClean="0"/>
              <a:t>Saranče obecná</a:t>
            </a:r>
          </a:p>
          <a:p>
            <a:r>
              <a:rPr lang="cs-CZ" sz="2800" dirty="0" smtClean="0"/>
              <a:t>Slunéčko sedmitečné</a:t>
            </a:r>
          </a:p>
          <a:p>
            <a:r>
              <a:rPr lang="cs-CZ" sz="2800" dirty="0" smtClean="0"/>
              <a:t>Otakárek fenyklový</a:t>
            </a:r>
          </a:p>
          <a:p>
            <a:r>
              <a:rPr lang="cs-CZ" sz="2800" dirty="0" smtClean="0"/>
              <a:t>Babočka paví oko</a:t>
            </a:r>
          </a:p>
          <a:p>
            <a:r>
              <a:rPr lang="cs-CZ" sz="2800" dirty="0" smtClean="0"/>
              <a:t>Modrásek jehlicový</a:t>
            </a:r>
          </a:p>
          <a:p>
            <a:r>
              <a:rPr lang="cs-CZ" sz="2800" dirty="0" smtClean="0"/>
              <a:t>Okáč </a:t>
            </a:r>
            <a:r>
              <a:rPr lang="cs-CZ" sz="2800" dirty="0" err="1" smtClean="0"/>
              <a:t>bojínkový</a:t>
            </a:r>
            <a:endParaRPr lang="cs-CZ" sz="2800" dirty="0" smtClean="0"/>
          </a:p>
          <a:p>
            <a:r>
              <a:rPr lang="cs-CZ" sz="2800" dirty="0" smtClean="0"/>
              <a:t>Žluťásek řešetlákový</a:t>
            </a:r>
            <a:endParaRPr lang="cs-CZ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1285860"/>
            <a:ext cx="1953394" cy="146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51" y="4116236"/>
            <a:ext cx="23812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324595" y="3438584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čmelák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24595" y="5919663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okáč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715140" y="2857496"/>
            <a:ext cx="107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saranče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643050"/>
            <a:ext cx="200026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571876"/>
            <a:ext cx="247651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ovéPole 11"/>
          <p:cNvSpPr txBox="1"/>
          <p:nvPr/>
        </p:nvSpPr>
        <p:spPr>
          <a:xfrm>
            <a:off x="7072330" y="5786454"/>
            <a:ext cx="1077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otakárek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91913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ŽIVOČICHOVÉ NA LOUCE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1412776"/>
            <a:ext cx="272702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u="sng" dirty="0" smtClean="0"/>
              <a:t>Obratlovci</a:t>
            </a:r>
            <a:endParaRPr lang="cs-CZ" sz="2800" dirty="0" smtClean="0"/>
          </a:p>
          <a:p>
            <a:r>
              <a:rPr lang="cs-CZ" sz="2800" dirty="0" smtClean="0"/>
              <a:t>Tur domácí</a:t>
            </a:r>
          </a:p>
          <a:p>
            <a:r>
              <a:rPr lang="cs-CZ" sz="2800" dirty="0" smtClean="0"/>
              <a:t>Králík </a:t>
            </a:r>
            <a:r>
              <a:rPr lang="cs-CZ" sz="2800" dirty="0" smtClean="0"/>
              <a:t>divoký</a:t>
            </a:r>
          </a:p>
          <a:p>
            <a:r>
              <a:rPr lang="cs-CZ" sz="2800" dirty="0" smtClean="0"/>
              <a:t>Sysel obecný</a:t>
            </a:r>
          </a:p>
          <a:p>
            <a:r>
              <a:rPr lang="cs-CZ" sz="2800" dirty="0" smtClean="0"/>
              <a:t>Čáp </a:t>
            </a:r>
            <a:r>
              <a:rPr lang="cs-CZ" sz="2800" dirty="0" smtClean="0"/>
              <a:t>bílý</a:t>
            </a:r>
          </a:p>
          <a:p>
            <a:r>
              <a:rPr lang="cs-CZ" sz="2800" dirty="0" smtClean="0"/>
              <a:t>Skřivan polní</a:t>
            </a:r>
          </a:p>
          <a:p>
            <a:r>
              <a:rPr lang="cs-CZ" sz="2800" dirty="0" smtClean="0"/>
              <a:t>Ještěrka obecná</a:t>
            </a:r>
          </a:p>
          <a:p>
            <a:r>
              <a:rPr lang="cs-CZ" sz="2800" dirty="0" smtClean="0"/>
              <a:t>Vrabec polní</a:t>
            </a:r>
          </a:p>
          <a:p>
            <a:r>
              <a:rPr lang="cs-CZ" sz="2800" dirty="0" smtClean="0"/>
              <a:t>Žížala obecná</a:t>
            </a:r>
          </a:p>
          <a:p>
            <a:endParaRPr lang="cs-CZ" sz="2800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06" y="1700808"/>
            <a:ext cx="20955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66908" y="3270175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sysel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66908" y="5786454"/>
            <a:ext cx="1176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králík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96345" y="3571877"/>
            <a:ext cx="655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čáp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98937" y="5837287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skřivan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85926"/>
            <a:ext cx="2143140" cy="164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714752"/>
            <a:ext cx="1643074" cy="205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00" y="4071942"/>
            <a:ext cx="2837273" cy="165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3143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Opakování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Co je otava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Vyjmenuj tři léčivé rostliny</a:t>
            </a:r>
          </a:p>
          <a:p>
            <a:endParaRPr lang="cs-CZ" dirty="0" smtClean="0"/>
          </a:p>
          <a:p>
            <a:r>
              <a:rPr lang="cs-CZ" dirty="0" smtClean="0"/>
              <a:t>Vyjmenuj tři luční trávy</a:t>
            </a:r>
          </a:p>
          <a:p>
            <a:endParaRPr lang="cs-CZ" dirty="0" smtClean="0"/>
          </a:p>
          <a:p>
            <a:r>
              <a:rPr lang="cs-CZ" dirty="0" smtClean="0"/>
              <a:t>Vyjmenuj chráněného lučního živočicha</a:t>
            </a:r>
          </a:p>
          <a:p>
            <a:endParaRPr lang="cs-CZ" dirty="0" smtClean="0"/>
          </a:p>
          <a:p>
            <a:r>
              <a:rPr lang="cs-CZ" dirty="0" smtClean="0"/>
              <a:t>Který luční živočich žije v koloniích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5770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744</TotalTime>
  <Words>158</Words>
  <Application>Microsoft Office PowerPoint</Application>
  <PresentationFormat>Předvádění na obrazovce (4:3)</PresentationFormat>
  <Paragraphs>76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Administrativní</vt:lpstr>
      <vt:lpstr>EKOSYSTÉM  LOUKA</vt:lpstr>
      <vt:lpstr>LOUKY</vt:lpstr>
      <vt:lpstr>ROSTLINY NA LOUCE</vt:lpstr>
      <vt:lpstr>ROSTLINY NA LOUCE</vt:lpstr>
      <vt:lpstr>ŽIVOČICHOVÉ NA LOUCE</vt:lpstr>
      <vt:lpstr>ŽIVOČICHOVÉ NA LOUCE</vt:lpstr>
      <vt:lpstr>Opakování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Šárka Rosenbergerová</dc:creator>
  <cp:lastModifiedBy>Brandtnerovi</cp:lastModifiedBy>
  <cp:revision>107</cp:revision>
  <dcterms:created xsi:type="dcterms:W3CDTF">2012-01-04T19:32:42Z</dcterms:created>
  <dcterms:modified xsi:type="dcterms:W3CDTF">2020-05-17T17:22:19Z</dcterms:modified>
</cp:coreProperties>
</file>