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7" r:id="rId4"/>
    <p:sldId id="262" r:id="rId5"/>
    <p:sldId id="263" r:id="rId6"/>
    <p:sldId id="264" r:id="rId7"/>
    <p:sldId id="265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117180" cy="1470025"/>
          </a:xfrm>
        </p:spPr>
        <p:txBody>
          <a:bodyPr/>
          <a:lstStyle/>
          <a:p>
            <a:pPr marL="182563" algn="ctr"/>
            <a:r>
              <a:rPr lang="cs-CZ" sz="6600" dirty="0" smtClean="0"/>
              <a:t>Ekosystém </a:t>
            </a:r>
            <a:br>
              <a:rPr lang="cs-CZ" sz="6600" dirty="0" smtClean="0"/>
            </a:br>
            <a:r>
              <a:rPr lang="cs-CZ" sz="6600" dirty="0" smtClean="0"/>
              <a:t>POTOK A ŘEKA</a:t>
            </a:r>
          </a:p>
        </p:txBody>
      </p:sp>
      <p:pic>
        <p:nvPicPr>
          <p:cNvPr id="7170" name="Picture 2" descr="Řeka Jihlava z vyhlídky Na Babách u Lhá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20065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41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25113" cy="924475"/>
          </a:xfrm>
        </p:spPr>
        <p:txBody>
          <a:bodyPr/>
          <a:lstStyle/>
          <a:p>
            <a:r>
              <a:rPr lang="cs-CZ" dirty="0" smtClean="0"/>
              <a:t>Dokážeš odpovědět?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1/ Co řadíme k vodním tokům?</a:t>
            </a:r>
          </a:p>
          <a:p>
            <a:pPr>
              <a:buNone/>
            </a:pPr>
            <a:r>
              <a:rPr lang="cs-CZ" sz="2800" dirty="0" smtClean="0"/>
              <a:t>2/ Jmenuj alespoň jednu rostlinu z břehového porostu.</a:t>
            </a:r>
          </a:p>
          <a:p>
            <a:pPr>
              <a:buNone/>
            </a:pPr>
            <a:r>
              <a:rPr lang="cs-CZ" sz="2800" dirty="0" smtClean="0"/>
              <a:t>3/ Jmenuj alespoň jednu rybu, kterou můžeš vidět v řece nebo potoku.</a:t>
            </a:r>
          </a:p>
          <a:p>
            <a:pPr>
              <a:buNone/>
            </a:pPr>
            <a:r>
              <a:rPr lang="cs-CZ" sz="2800" dirty="0" smtClean="0"/>
              <a:t>4/ Který pták se vrhá střemhlav za </a:t>
            </a:r>
            <a:r>
              <a:rPr lang="cs-CZ" sz="2800" dirty="0"/>
              <a:t>k</a:t>
            </a:r>
            <a:r>
              <a:rPr lang="cs-CZ" sz="2800" dirty="0" smtClean="0"/>
              <a:t>ořistí a potápí se</a:t>
            </a:r>
            <a:r>
              <a:rPr lang="cs-CZ" sz="2800" dirty="0" smtClean="0"/>
              <a:t>?</a:t>
            </a:r>
          </a:p>
          <a:p>
            <a:pPr>
              <a:buNone/>
            </a:pPr>
            <a:r>
              <a:rPr lang="cs-CZ" sz="2800" dirty="0" smtClean="0"/>
              <a:t>5/ Jmenuj některé savce žijící u potoků a řek.</a:t>
            </a:r>
          </a:p>
          <a:p>
            <a:pPr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5063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ROSTLINY</a:t>
            </a:r>
            <a:r>
              <a:rPr lang="cs-CZ" dirty="0" smtClean="0"/>
              <a:t> potoků a řek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28803"/>
            <a:ext cx="7955043" cy="3143272"/>
          </a:xfrm>
        </p:spPr>
        <p:txBody>
          <a:bodyPr>
            <a:noAutofit/>
          </a:bodyPr>
          <a:lstStyle/>
          <a:p>
            <a:r>
              <a:rPr lang="cs-CZ" sz="2000" dirty="0" smtClean="0"/>
              <a:t>K vodním tokům řadíme potoky a řeky.</a:t>
            </a:r>
          </a:p>
          <a:p>
            <a:r>
              <a:rPr lang="cs-CZ" sz="2000" dirty="0" smtClean="0"/>
              <a:t>Roste zde břehový porost, který zpevňuje břehy</a:t>
            </a:r>
          </a:p>
          <a:p>
            <a:pPr>
              <a:buNone/>
            </a:pPr>
            <a:r>
              <a:rPr lang="cs-CZ" sz="2000" dirty="0" smtClean="0"/>
              <a:t>    a poskytuje úkryt pro řadu živočichů.</a:t>
            </a:r>
          </a:p>
          <a:p>
            <a:r>
              <a:rPr lang="cs-CZ" sz="2000" dirty="0" smtClean="0"/>
              <a:t>Rostou zde dřeviny – vrba jíva, jasan </a:t>
            </a:r>
            <a:r>
              <a:rPr lang="cs-CZ" sz="2000" dirty="0" err="1" smtClean="0"/>
              <a:t>ztepilý</a:t>
            </a:r>
            <a:r>
              <a:rPr lang="cs-CZ" sz="2000" dirty="0" smtClean="0"/>
              <a:t>, olše lepkavá, vrba bílá</a:t>
            </a:r>
          </a:p>
          <a:p>
            <a:r>
              <a:rPr lang="cs-CZ" sz="2000" dirty="0" smtClean="0"/>
              <a:t>Z bylin zde můžeme nalézt pomněnku bahenní, blatouch bahenní, kosatec žlutý plicník lékařský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428604"/>
            <a:ext cx="1876503" cy="30718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72074"/>
            <a:ext cx="1404948" cy="14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000636"/>
            <a:ext cx="1928826" cy="17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643446"/>
            <a:ext cx="171949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67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ŽIVOČICHOVÉ potoků a řek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Vodní živočichové:</a:t>
            </a:r>
          </a:p>
          <a:p>
            <a:r>
              <a:rPr lang="cs-CZ" dirty="0" smtClean="0"/>
              <a:t>Ryby – pstruh potoční, úhoř říční, střevle potoční</a:t>
            </a:r>
          </a:p>
          <a:p>
            <a:r>
              <a:rPr lang="cs-CZ" dirty="0" smtClean="0"/>
              <a:t>Korýši – rak říční</a:t>
            </a:r>
          </a:p>
          <a:p>
            <a:r>
              <a:rPr lang="cs-CZ" dirty="0" smtClean="0"/>
              <a:t>Ptáci – ledňáček říční, kachna divoká</a:t>
            </a:r>
          </a:p>
          <a:p>
            <a:r>
              <a:rPr lang="cs-CZ" dirty="0" smtClean="0"/>
              <a:t>Hmyz – šídlo královské, motýlice obecná</a:t>
            </a:r>
          </a:p>
          <a:p>
            <a:r>
              <a:rPr lang="cs-CZ" dirty="0" smtClean="0"/>
              <a:t>Savci – Vydra říční, Bobr evropský, Norek evropský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979543"/>
            <a:ext cx="4357718" cy="3341353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PSTRUH POTOČNÍ</a:t>
            </a:r>
            <a:endParaRPr lang="cs-CZ" b="1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23528" y="2358238"/>
            <a:ext cx="4320480" cy="181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5508104" y="1643051"/>
            <a:ext cx="3024336" cy="4234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Žije v podhorských potocích a říčkách.</a:t>
            </a:r>
          </a:p>
          <a:p>
            <a:r>
              <a:rPr lang="cs-CZ" sz="2400" dirty="0" smtClean="0"/>
              <a:t>Je masožravý (hmyz, larvy, ryby).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4867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cs-CZ" b="1" dirty="0" smtClean="0"/>
              <a:t>LEDŇÁČEK ŘÍČNÍ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71612"/>
            <a:ext cx="8784976" cy="5286387"/>
          </a:xfrm>
        </p:spPr>
        <p:txBody>
          <a:bodyPr>
            <a:noAutofit/>
          </a:bodyPr>
          <a:lstStyle/>
          <a:p>
            <a:r>
              <a:rPr lang="cs-CZ" sz="2800" dirty="0" smtClean="0"/>
              <a:t>Hnízdní noru si vyhrabává v hlinitých březích.</a:t>
            </a:r>
          </a:p>
          <a:p>
            <a:r>
              <a:rPr lang="cs-CZ" sz="2800" dirty="0" smtClean="0"/>
              <a:t>Vysedává na větvích nad hladinou řek.</a:t>
            </a:r>
          </a:p>
          <a:p>
            <a:r>
              <a:rPr lang="cs-CZ" sz="2800" dirty="0"/>
              <a:t>Loví drobné ryby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Za kořistí se střemhlav potápí.</a:t>
            </a:r>
          </a:p>
          <a:p>
            <a:r>
              <a:rPr lang="cs-CZ" sz="2800" dirty="0" smtClean="0"/>
              <a:t>Je to chráněný druh a je stálý.</a:t>
            </a:r>
          </a:p>
          <a:p>
            <a:endParaRPr lang="cs-CZ" sz="2800" dirty="0" smtClean="0"/>
          </a:p>
          <a:p>
            <a:pPr>
              <a:buNone/>
            </a:pPr>
            <a:endParaRPr lang="cs-CZ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643314"/>
            <a:ext cx="2605078" cy="219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785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cs-CZ" b="1" dirty="0" smtClean="0"/>
              <a:t>BOBR EVROPSKÝ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132856"/>
            <a:ext cx="8766401" cy="4176464"/>
          </a:xfrm>
        </p:spPr>
        <p:txBody>
          <a:bodyPr>
            <a:noAutofit/>
          </a:bodyPr>
          <a:lstStyle/>
          <a:p>
            <a:pPr algn="just"/>
            <a:endParaRPr lang="cs-CZ" sz="2800" dirty="0" smtClean="0"/>
          </a:p>
          <a:p>
            <a:r>
              <a:rPr lang="cs-CZ" sz="2800" dirty="0"/>
              <a:t>Je to chráněný druh.</a:t>
            </a:r>
          </a:p>
          <a:p>
            <a:r>
              <a:rPr lang="cs-CZ" sz="2800" dirty="0" smtClean="0"/>
              <a:t>Vyhrabává si podzemní nory.</a:t>
            </a:r>
          </a:p>
          <a:p>
            <a:r>
              <a:rPr lang="cs-CZ" sz="2800" dirty="0" smtClean="0"/>
              <a:t>Na zadních nohou má plovací blány, široký ocas používá ve vodě jako kormidlo.</a:t>
            </a:r>
          </a:p>
          <a:p>
            <a:r>
              <a:rPr lang="cs-CZ" sz="2800" dirty="0" smtClean="0"/>
              <a:t>Samci nahlodávají stromy a staví z nich hráze.</a:t>
            </a:r>
          </a:p>
          <a:p>
            <a:r>
              <a:rPr lang="cs-CZ" sz="2800" dirty="0" smtClean="0"/>
              <a:t>Je to býložravec (rákos, kůra, větvičky, lýko).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4242"/>
            <a:ext cx="3762366" cy="212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53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cs-CZ" b="1" dirty="0" smtClean="0"/>
              <a:t>VYDRA ŘÍČNÍ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927" y="2780928"/>
            <a:ext cx="8686041" cy="3850591"/>
          </a:xfrm>
        </p:spPr>
        <p:txBody>
          <a:bodyPr>
            <a:noAutofit/>
          </a:bodyPr>
          <a:lstStyle/>
          <a:p>
            <a:r>
              <a:rPr lang="cs-CZ" sz="2800" dirty="0" smtClean="0"/>
              <a:t>Žije v tekoucích i stojacích vodách.</a:t>
            </a:r>
          </a:p>
          <a:p>
            <a:r>
              <a:rPr lang="cs-CZ" sz="2800" dirty="0" smtClean="0"/>
              <a:t>Živí se rybami, za kterými se potápí.</a:t>
            </a:r>
          </a:p>
          <a:p>
            <a:r>
              <a:rPr lang="cs-CZ" sz="2800" dirty="0" smtClean="0"/>
              <a:t>Na nohách má plovací blány, skvělý plavec.</a:t>
            </a:r>
          </a:p>
          <a:p>
            <a:r>
              <a:rPr lang="cs-CZ" sz="2800" dirty="0" smtClean="0"/>
              <a:t>Pod vodou vydrží až 5 minut</a:t>
            </a:r>
          </a:p>
        </p:txBody>
      </p:sp>
      <p:pic>
        <p:nvPicPr>
          <p:cNvPr id="4098" name="Picture 2" descr="https://g.denik.cz/16/d4/vydra-ricni_galerie-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71546"/>
            <a:ext cx="3834621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08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RAK ŘÍČNÍ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785926"/>
            <a:ext cx="7125112" cy="32861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Chráněný bezobratlý živočich</a:t>
            </a:r>
          </a:p>
          <a:p>
            <a:r>
              <a:rPr lang="cs-CZ" sz="2800" dirty="0" smtClean="0"/>
              <a:t>Má pět párů končetin (první pár klepeta)</a:t>
            </a:r>
          </a:p>
          <a:p>
            <a:r>
              <a:rPr lang="cs-CZ" sz="2800" dirty="0" smtClean="0"/>
              <a:t>Tělo chráněno krunýřem</a:t>
            </a:r>
          </a:p>
          <a:p>
            <a:r>
              <a:rPr lang="cs-CZ" sz="2800" dirty="0" smtClean="0"/>
              <a:t>Ukazatelem čisté vody</a:t>
            </a:r>
          </a:p>
          <a:p>
            <a:endParaRPr lang="cs-CZ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572008"/>
            <a:ext cx="34119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ŠÍDLO KRÁLOVSKÉ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33601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Největší vážka</a:t>
            </a:r>
          </a:p>
          <a:p>
            <a:r>
              <a:rPr lang="cs-CZ" sz="2800" dirty="0" smtClean="0"/>
              <a:t>Výborný letec s dokonalým zrakem</a:t>
            </a:r>
          </a:p>
          <a:p>
            <a:r>
              <a:rPr lang="cs-CZ" sz="2800" dirty="0" smtClean="0"/>
              <a:t>Je to dravec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00438"/>
            <a:ext cx="46046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330</Words>
  <Application>Microsoft Office PowerPoint</Application>
  <PresentationFormat>Předvádění na obrazovce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Summer</vt:lpstr>
      <vt:lpstr>Ekosystém  POTOK A ŘEKA</vt:lpstr>
      <vt:lpstr>ROSTLINY potoků a řek</vt:lpstr>
      <vt:lpstr>ŽIVOČICHOVÉ potoků a řek</vt:lpstr>
      <vt:lpstr>PSTRUH POTOČNÍ</vt:lpstr>
      <vt:lpstr>LEDŇÁČEK ŘÍČNÍ</vt:lpstr>
      <vt:lpstr>BOBR EVROPSKÝ</vt:lpstr>
      <vt:lpstr>VYDRA ŘÍČNÍ</vt:lpstr>
      <vt:lpstr>RAK ŘÍČNÍ</vt:lpstr>
      <vt:lpstr>ŠÍDLO KRÁLOVSKÉ</vt:lpstr>
      <vt:lpstr>Dokážeš odpovědět?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Jája</dc:creator>
  <cp:lastModifiedBy>Brandtnerovi</cp:lastModifiedBy>
  <cp:revision>33</cp:revision>
  <dcterms:created xsi:type="dcterms:W3CDTF">2013-04-17T18:45:59Z</dcterms:created>
  <dcterms:modified xsi:type="dcterms:W3CDTF">2020-05-02T12:54:35Z</dcterms:modified>
</cp:coreProperties>
</file>