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2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B1F0BDA-0C8A-4298-B41C-9C4A62BA6BC9}" type="datetimeFigureOut">
              <a:rPr lang="cs-CZ" smtClean="0"/>
              <a:pPr/>
              <a:t>31.5.2020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24C438-C34F-43F3-82BE-A82FCEC87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pPr algn="ctr"/>
            <a:r>
              <a:rPr lang="cs-CZ" dirty="0" smtClean="0">
                <a:latin typeface="Albertus Extra Bold" pitchFamily="34" charset="0"/>
              </a:rPr>
              <a:t>Člověk a příroda</a:t>
            </a:r>
            <a:endParaRPr lang="cs-CZ" dirty="0">
              <a:latin typeface="Albertus Extra Bol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72817"/>
            <a:ext cx="6921217" cy="24482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Voda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Vzduch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Světlo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Teplo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Půda</a:t>
            </a:r>
          </a:p>
          <a:p>
            <a:pPr>
              <a:buFont typeface="Wingdings" pitchFamily="2" charset="2"/>
              <a:buChar char="Ø"/>
            </a:pPr>
            <a:endParaRPr lang="cs-CZ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2771800" y="1844824"/>
            <a:ext cx="864096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249289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Základní podmínky života – poskytuje neživá příroda</a:t>
            </a:r>
            <a:endParaRPr lang="cs-CZ" dirty="0"/>
          </a:p>
        </p:txBody>
      </p:sp>
      <p:sp>
        <p:nvSpPr>
          <p:cNvPr id="6" name="Vodorovný svitek 5"/>
          <p:cNvSpPr/>
          <p:nvPr/>
        </p:nvSpPr>
        <p:spPr>
          <a:xfrm>
            <a:off x="1115616" y="4365104"/>
            <a:ext cx="7056784" cy="18722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547664" y="4656615"/>
            <a:ext cx="6264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Člověk přírodu přetváří a přizpůsobuje si ji – důležitá je její ochrana!!!!!!!!!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14339534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768870" cy="67314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Význam půdy</a:t>
            </a:r>
            <a:endParaRPr lang="cs-CZ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628800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Půda je člověkem obdělávána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Pěstujeme na ní různé plodiny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jí dodávat  živiny – hnojení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600" y="2924944"/>
            <a:ext cx="6984776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Půda:</a:t>
            </a:r>
          </a:p>
          <a:p>
            <a:pPr marL="457200" indent="-457200">
              <a:buFontTx/>
              <a:buChar char="-"/>
            </a:pPr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Základní podmínka života</a:t>
            </a:r>
          </a:p>
          <a:p>
            <a:pPr marL="457200" indent="-457200">
              <a:buFontTx/>
              <a:buChar char="-"/>
            </a:pPr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Zdroj živin pro rostliny</a:t>
            </a:r>
          </a:p>
          <a:p>
            <a:pPr marL="457200" indent="-457200">
              <a:buFontTx/>
              <a:buChar char="-"/>
            </a:pPr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Opora kořenů rostlin</a:t>
            </a:r>
          </a:p>
          <a:p>
            <a:pPr marL="457200" indent="-457200">
              <a:buFontTx/>
              <a:buChar char="-"/>
            </a:pPr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Domov mnoha živočichů</a:t>
            </a:r>
          </a:p>
          <a:p>
            <a:pPr marL="457200" indent="-457200">
              <a:buFontTx/>
              <a:buChar char="-"/>
            </a:pPr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Umožňuje pěstování hospodářských rostlin</a:t>
            </a:r>
          </a:p>
        </p:txBody>
      </p:sp>
      <p:pic>
        <p:nvPicPr>
          <p:cNvPr id="1026" name="Picture 2" descr="C:\Users\profesor\AppData\Local\Microsoft\Windows\Temporary Internet Files\Content.IE5\46BOYUMR\MP90044854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17575"/>
            <a:ext cx="2833780" cy="1862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157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pPr algn="ctr"/>
            <a:r>
              <a:rPr lang="cs-C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Význam lesů</a:t>
            </a:r>
            <a:endParaRPr lang="cs-CZ" dirty="0"/>
          </a:p>
        </p:txBody>
      </p:sp>
      <p:sp>
        <p:nvSpPr>
          <p:cNvPr id="5" name="Mrak 4"/>
          <p:cNvSpPr/>
          <p:nvPr/>
        </p:nvSpPr>
        <p:spPr>
          <a:xfrm>
            <a:off x="694918" y="3498131"/>
            <a:ext cx="2457431" cy="143816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rak 5"/>
          <p:cNvSpPr/>
          <p:nvPr/>
        </p:nvSpPr>
        <p:spPr>
          <a:xfrm>
            <a:off x="3615145" y="3569284"/>
            <a:ext cx="2088232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rak 6"/>
          <p:cNvSpPr/>
          <p:nvPr/>
        </p:nvSpPr>
        <p:spPr>
          <a:xfrm>
            <a:off x="637504" y="2028664"/>
            <a:ext cx="2088232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rak 7"/>
          <p:cNvSpPr/>
          <p:nvPr/>
        </p:nvSpPr>
        <p:spPr>
          <a:xfrm>
            <a:off x="3399121" y="2077616"/>
            <a:ext cx="2520280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rak 8"/>
          <p:cNvSpPr/>
          <p:nvPr/>
        </p:nvSpPr>
        <p:spPr>
          <a:xfrm>
            <a:off x="694918" y="5138853"/>
            <a:ext cx="2088232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rak 9"/>
          <p:cNvSpPr/>
          <p:nvPr/>
        </p:nvSpPr>
        <p:spPr>
          <a:xfrm>
            <a:off x="3244138" y="5116559"/>
            <a:ext cx="2088232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rak 10"/>
          <p:cNvSpPr/>
          <p:nvPr/>
        </p:nvSpPr>
        <p:spPr>
          <a:xfrm>
            <a:off x="5796136" y="4865428"/>
            <a:ext cx="2592288" cy="15239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rak 11"/>
          <p:cNvSpPr/>
          <p:nvPr/>
        </p:nvSpPr>
        <p:spPr>
          <a:xfrm>
            <a:off x="6048164" y="3460381"/>
            <a:ext cx="2088232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rak 12"/>
          <p:cNvSpPr/>
          <p:nvPr/>
        </p:nvSpPr>
        <p:spPr>
          <a:xfrm>
            <a:off x="6300192" y="1700808"/>
            <a:ext cx="2304256" cy="16729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1185974" y="235357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Poskytují kyslík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357584" y="3624213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Zachycují prach a nečistoty z ovzduší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54958" y="562869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Tlumí hluk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814523" y="2269544"/>
            <a:ext cx="1948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Zpomaluje odtok povrch. vod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998021" y="3833195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zásobárnou vody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685068" y="527781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Snižují rychlost větru 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408204" y="505366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Místo odpočinku a relaxace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408204" y="3785287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Zásobárna dřeva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768244" y="1978722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Domov pro mnoho živočichů</a:t>
            </a:r>
            <a:endParaRPr lang="cs-CZ" dirty="0"/>
          </a:p>
        </p:txBody>
      </p:sp>
      <p:sp>
        <p:nvSpPr>
          <p:cNvPr id="24" name="Tree"/>
          <p:cNvSpPr>
            <a:spLocks noEditPoints="1" noChangeArrowheads="1"/>
          </p:cNvSpPr>
          <p:nvPr/>
        </p:nvSpPr>
        <p:spPr bwMode="auto">
          <a:xfrm>
            <a:off x="851594" y="561523"/>
            <a:ext cx="1539762" cy="1417199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80839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453650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Význam vodních</a:t>
            </a:r>
            <a:b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cs-CZ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ploch</a:t>
            </a: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3075" name="Picture 3" descr="C:\Users\profesor\AppData\Local\Microsoft\Windows\Temporary Internet Files\Content.IE5\46BOYUMR\MP9004423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009" y="476672"/>
            <a:ext cx="2955703" cy="1843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Výbuch 1 7"/>
          <p:cNvSpPr/>
          <p:nvPr/>
        </p:nvSpPr>
        <p:spPr>
          <a:xfrm>
            <a:off x="632483" y="1916831"/>
            <a:ext cx="2631581" cy="18375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buch 1 8"/>
          <p:cNvSpPr/>
          <p:nvPr/>
        </p:nvSpPr>
        <p:spPr>
          <a:xfrm>
            <a:off x="2771800" y="3077453"/>
            <a:ext cx="2760209" cy="170277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buch 1 9"/>
          <p:cNvSpPr/>
          <p:nvPr/>
        </p:nvSpPr>
        <p:spPr>
          <a:xfrm>
            <a:off x="3078454" y="1309223"/>
            <a:ext cx="2343117" cy="176823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buch 1 10"/>
          <p:cNvSpPr/>
          <p:nvPr/>
        </p:nvSpPr>
        <p:spPr>
          <a:xfrm>
            <a:off x="5421571" y="4252008"/>
            <a:ext cx="3126139" cy="215775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buch 1 11"/>
          <p:cNvSpPr/>
          <p:nvPr/>
        </p:nvSpPr>
        <p:spPr>
          <a:xfrm>
            <a:off x="553716" y="3928841"/>
            <a:ext cx="3298203" cy="24795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ýbuch 1 12"/>
          <p:cNvSpPr/>
          <p:nvPr/>
        </p:nvSpPr>
        <p:spPr>
          <a:xfrm>
            <a:off x="5652121" y="2449548"/>
            <a:ext cx="2870794" cy="19875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251244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Odpočinek a relaxace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295429" y="3044216"/>
            <a:ext cx="1927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Chov ryb a vodní drůbeže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084168" y="486922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Vodní rostliny – potrava pro </a:t>
            </a:r>
            <a:r>
              <a:rPr lang="cs-CZ" dirty="0" err="1" smtClean="0"/>
              <a:t>býložr</a:t>
            </a:r>
            <a:r>
              <a:rPr lang="cs-CZ" dirty="0" smtClean="0"/>
              <a:t>. živ.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56814" y="3605676"/>
            <a:ext cx="1786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Zvlhčují půdu a ovzduší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660143" y="180321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Zadržují vodu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1127154" y="4581128"/>
            <a:ext cx="2371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Keře a stromy na březích poskytují úkryt pro živočichy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44820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6" grpId="0"/>
      <p:bldP spid="15" grpId="0"/>
      <p:bldP spid="16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4104574" cy="6858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Ochrana přírody</a:t>
            </a:r>
            <a:endParaRPr lang="cs-CZ" dirty="0"/>
          </a:p>
        </p:txBody>
      </p:sp>
      <p:sp>
        <p:nvSpPr>
          <p:cNvPr id="4" name="Svislý svitek 3"/>
          <p:cNvSpPr/>
          <p:nvPr/>
        </p:nvSpPr>
        <p:spPr>
          <a:xfrm>
            <a:off x="3995936" y="476672"/>
            <a:ext cx="4248472" cy="561662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 useBgFill="1">
        <p:nvSpPr>
          <p:cNvPr id="5" name="TextovéPole 4"/>
          <p:cNvSpPr txBox="1"/>
          <p:nvPr/>
        </p:nvSpPr>
        <p:spPr>
          <a:xfrm>
            <a:off x="4572000" y="1052736"/>
            <a:ext cx="3096344" cy="39703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dirty="0" smtClean="0"/>
              <a:t>Netrhat chráněné rostliny</a:t>
            </a:r>
          </a:p>
          <a:p>
            <a:pPr marL="342900" indent="-342900">
              <a:buAutoNum type="arabicPeriod"/>
            </a:pPr>
            <a:r>
              <a:rPr lang="cs-CZ" dirty="0" smtClean="0"/>
              <a:t>Neohrožovat chráněné živočichy</a:t>
            </a:r>
          </a:p>
          <a:p>
            <a:pPr marL="342900" indent="-342900">
              <a:buAutoNum type="arabicPeriod"/>
            </a:pPr>
            <a:r>
              <a:rPr lang="cs-CZ" dirty="0" smtClean="0"/>
              <a:t>Nevypalovat trávu</a:t>
            </a:r>
          </a:p>
          <a:p>
            <a:pPr marL="342900" indent="-342900">
              <a:buAutoNum type="arabicPeriod"/>
            </a:pPr>
            <a:r>
              <a:rPr lang="cs-CZ" dirty="0" smtClean="0"/>
              <a:t>Neohrožovat  živočichy – neničit jim příbytky</a:t>
            </a:r>
          </a:p>
          <a:p>
            <a:pPr marL="342900" indent="-342900">
              <a:buAutoNum type="arabicPeriod"/>
            </a:pPr>
            <a:r>
              <a:rPr lang="cs-CZ" dirty="0" smtClean="0"/>
              <a:t>Neznečišťovat vodu, přírodu</a:t>
            </a:r>
          </a:p>
          <a:p>
            <a:pPr marL="342900" indent="-342900">
              <a:buAutoNum type="arabicPeriod"/>
            </a:pPr>
            <a:r>
              <a:rPr lang="cs-CZ" dirty="0" smtClean="0"/>
              <a:t>Nedělat hluk</a:t>
            </a:r>
          </a:p>
          <a:p>
            <a:pPr marL="342900" indent="-342900">
              <a:buAutoNum type="arabicPeriod"/>
            </a:pPr>
            <a:r>
              <a:rPr lang="cs-CZ" dirty="0" smtClean="0"/>
              <a:t>Sběr použitého papíru – recyklace</a:t>
            </a:r>
          </a:p>
          <a:p>
            <a:pPr marL="342900" indent="-342900">
              <a:buAutoNum type="arabicPeriod"/>
            </a:pPr>
            <a:r>
              <a:rPr lang="cs-CZ" dirty="0" smtClean="0"/>
              <a:t>Třídit odpad</a:t>
            </a:r>
            <a:endParaRPr lang="cs-CZ" dirty="0"/>
          </a:p>
        </p:txBody>
      </p:sp>
      <p:pic>
        <p:nvPicPr>
          <p:cNvPr id="4098" name="Picture 2" descr="C:\Users\profesor\AppData\Local\Microsoft\Windows\Temporary Internet Files\Content.IE5\GJN9U1FB\MC9003613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51" y="4581128"/>
            <a:ext cx="1262786" cy="18726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rofesor\AppData\Local\Microsoft\Windows\Temporary Internet Files\Content.IE5\Y9AXPAWL\MP9004011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57" y="3284984"/>
            <a:ext cx="2496312" cy="3121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rofesor\AppData\Local\Microsoft\Windows\Temporary Internet Files\Content.IE5\LMSCYPCD\MP90040753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72" y="1497044"/>
            <a:ext cx="2281440" cy="15209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287850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3384494" cy="6858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Pracovní list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340768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Jaký je význam půdy?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Vyjmenuj pět živočichů žijících na poli nebo v půdě.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Jaký je význam lesů?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Jaký je význam vodních ploch?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Vyjmenuj tři živočichy žijící ve vodě. 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Vyjmenuj tři živočichy žijící v okolí vod.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Jak můžeme chránit přírodu?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483744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209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Austin</vt:lpstr>
      <vt:lpstr>Člověk a příroda</vt:lpstr>
      <vt:lpstr>Význam půdy</vt:lpstr>
      <vt:lpstr>Význam lesů</vt:lpstr>
      <vt:lpstr>Význam vodních ploch</vt:lpstr>
      <vt:lpstr>Ochrana přírody</vt:lpstr>
      <vt:lpstr>Pracovní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profesor</dc:creator>
  <cp:lastModifiedBy>Brandtnerovi</cp:lastModifiedBy>
  <cp:revision>9</cp:revision>
  <dcterms:created xsi:type="dcterms:W3CDTF">2013-07-10T11:13:09Z</dcterms:created>
  <dcterms:modified xsi:type="dcterms:W3CDTF">2020-05-31T12:29:19Z</dcterms:modified>
</cp:coreProperties>
</file>