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528" y="1268760"/>
            <a:ext cx="9134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FF0000"/>
                </a:solidFill>
                <a:latin typeface="Arial Rounded MT Bold" pitchFamily="34" charset="0"/>
              </a:rPr>
              <a:t>UNITED KINGDOM OF            </a:t>
            </a:r>
          </a:p>
          <a:p>
            <a:r>
              <a:rPr lang="cs-CZ" sz="6000" dirty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GREAT BRITAIN </a:t>
            </a:r>
            <a:r>
              <a:rPr lang="cs-CZ" sz="6000" dirty="0">
                <a:solidFill>
                  <a:srgbClr val="FF0000"/>
                </a:solidFill>
                <a:latin typeface="Arial Rounded MT Bold" pitchFamily="34" charset="0"/>
              </a:rPr>
              <a:t>AND</a:t>
            </a:r>
          </a:p>
          <a:p>
            <a:r>
              <a:rPr lang="cs-CZ" sz="600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cs-CZ" sz="600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NORTHERN </a:t>
            </a:r>
            <a:r>
              <a:rPr lang="cs-CZ" sz="6000" dirty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IRELAND</a:t>
            </a:r>
          </a:p>
        </p:txBody>
      </p:sp>
    </p:spTree>
    <p:extLst>
      <p:ext uri="{BB962C8B-B14F-4D97-AF65-F5344CB8AC3E}">
        <p14:creationId xmlns:p14="http://schemas.microsoft.com/office/powerpoint/2010/main" val="8015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j7Qx4JXgIfOt8owksU_N4O3Kjbj9s-h42b6QCFJXXr6Fyk-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4" y="404664"/>
            <a:ext cx="3456384" cy="58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79912" y="1340768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United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England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Scotland</a:t>
            </a:r>
          </a:p>
          <a:p>
            <a:r>
              <a:rPr lang="cs-C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Wales</a:t>
            </a:r>
          </a:p>
          <a:p>
            <a:r>
              <a:rPr lang="cs-CZ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Northern</a:t>
            </a:r>
            <a:r>
              <a:rPr lang="cs-CZ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Ireland</a:t>
            </a:r>
            <a:endParaRPr lang="cs-CZ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2.bp.blogspot.com/-3ALXcXJn3LI/TZG1LjOwTzI/AAAAAAAAABM/Xagg_G1qUEY/s1600/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" y="1196751"/>
            <a:ext cx="3840873" cy="51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3500597" y="188640"/>
            <a:ext cx="4911440" cy="2448272"/>
            <a:chOff x="4513558" y="1844824"/>
            <a:chExt cx="5783314" cy="2515056"/>
          </a:xfrm>
        </p:grpSpPr>
        <p:sp>
          <p:nvSpPr>
            <p:cNvPr id="4" name="TextovéPole 3"/>
            <p:cNvSpPr txBox="1"/>
            <p:nvPr/>
          </p:nvSpPr>
          <p:spPr>
            <a:xfrm>
              <a:off x="4513558" y="1844824"/>
              <a:ext cx="4862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/>
                <a:t>The</a:t>
              </a:r>
              <a:r>
                <a:rPr lang="cs-CZ" sz="2400" dirty="0"/>
                <a:t> </a:t>
              </a:r>
              <a:r>
                <a:rPr lang="cs-CZ" sz="2400" dirty="0" err="1"/>
                <a:t>capital</a:t>
              </a:r>
              <a:r>
                <a:rPr lang="cs-CZ" sz="2400" dirty="0"/>
                <a:t> city </a:t>
              </a:r>
              <a:r>
                <a:rPr lang="cs-CZ" sz="2400" dirty="0" err="1"/>
                <a:t>of</a:t>
              </a:r>
              <a:r>
                <a:rPr lang="cs-CZ" sz="2400" dirty="0"/>
                <a:t> </a:t>
              </a:r>
              <a:r>
                <a:rPr lang="cs-CZ" sz="2400" dirty="0" err="1"/>
                <a:t>England</a:t>
              </a:r>
              <a:r>
                <a:rPr lang="cs-CZ" sz="2400" dirty="0"/>
                <a:t> </a:t>
              </a:r>
              <a:r>
                <a:rPr lang="cs-CZ" sz="2400" dirty="0" err="1"/>
                <a:t>is</a:t>
              </a:r>
              <a:r>
                <a:rPr lang="cs-CZ" sz="2400" dirty="0"/>
                <a:t> </a:t>
              </a:r>
              <a:r>
                <a:rPr lang="cs-CZ" sz="2400" dirty="0">
                  <a:solidFill>
                    <a:srgbClr val="FF33CC"/>
                  </a:solidFill>
                </a:rPr>
                <a:t>London.</a:t>
              </a:r>
              <a:r>
                <a:rPr lang="cs-CZ" sz="2400" dirty="0"/>
                <a:t> 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513558" y="2420888"/>
              <a:ext cx="578331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/>
                <a:t>The</a:t>
              </a:r>
              <a:r>
                <a:rPr lang="cs-CZ" sz="2400" dirty="0"/>
                <a:t> </a:t>
              </a:r>
              <a:r>
                <a:rPr lang="cs-CZ" sz="2400" dirty="0" err="1"/>
                <a:t>capital</a:t>
              </a:r>
              <a:r>
                <a:rPr lang="cs-CZ" sz="2400" dirty="0"/>
                <a:t> city </a:t>
              </a:r>
              <a:r>
                <a:rPr lang="cs-CZ" sz="2400" dirty="0" err="1"/>
                <a:t>of</a:t>
              </a:r>
              <a:r>
                <a:rPr lang="cs-CZ" sz="2400" dirty="0"/>
                <a:t> Scotland </a:t>
              </a:r>
              <a:r>
                <a:rPr lang="cs-CZ" sz="2400" dirty="0" err="1"/>
                <a:t>is</a:t>
              </a:r>
              <a:r>
                <a:rPr lang="cs-CZ" sz="2400" dirty="0"/>
                <a:t> </a:t>
              </a:r>
              <a:r>
                <a:rPr lang="cs-CZ" sz="2400" dirty="0">
                  <a:solidFill>
                    <a:srgbClr val="0070C0"/>
                  </a:solidFill>
                </a:rPr>
                <a:t>Edinburgh.</a:t>
              </a:r>
            </a:p>
            <a:p>
              <a:endParaRPr lang="cs-CZ" sz="2400" dirty="0"/>
            </a:p>
            <a:p>
              <a:r>
                <a:rPr lang="cs-CZ" sz="2400" dirty="0" err="1"/>
                <a:t>The</a:t>
              </a:r>
              <a:r>
                <a:rPr lang="cs-CZ" sz="2400" dirty="0"/>
                <a:t> </a:t>
              </a:r>
              <a:r>
                <a:rPr lang="cs-CZ" sz="2400" dirty="0" err="1"/>
                <a:t>capital</a:t>
              </a:r>
              <a:r>
                <a:rPr lang="cs-CZ" sz="2400" dirty="0"/>
                <a:t> city </a:t>
              </a:r>
              <a:r>
                <a:rPr lang="cs-CZ" sz="2400" dirty="0" err="1"/>
                <a:t>of</a:t>
              </a:r>
              <a:r>
                <a:rPr lang="cs-CZ" sz="2400" dirty="0"/>
                <a:t> Wales </a:t>
              </a:r>
              <a:r>
                <a:rPr lang="cs-CZ" sz="2400" dirty="0" err="1"/>
                <a:t>is</a:t>
              </a:r>
              <a:r>
                <a:rPr lang="cs-CZ" sz="2400" dirty="0"/>
                <a:t> </a:t>
              </a:r>
              <a:r>
                <a:rPr lang="cs-CZ" sz="2400" dirty="0" err="1">
                  <a:solidFill>
                    <a:srgbClr val="FFC000"/>
                  </a:solidFill>
                </a:rPr>
                <a:t>Cardiff</a:t>
              </a:r>
              <a:r>
                <a:rPr lang="cs-CZ" sz="2400" dirty="0">
                  <a:solidFill>
                    <a:srgbClr val="FFC000"/>
                  </a:solidFill>
                </a:rPr>
                <a:t>.</a:t>
              </a:r>
            </a:p>
            <a:p>
              <a:endParaRPr lang="cs-CZ" sz="2400" dirty="0"/>
            </a:p>
            <a:p>
              <a:r>
                <a:rPr lang="cs-CZ" sz="2400" dirty="0" err="1"/>
                <a:t>The</a:t>
              </a:r>
              <a:r>
                <a:rPr lang="cs-CZ" sz="2400" dirty="0"/>
                <a:t> </a:t>
              </a:r>
              <a:r>
                <a:rPr lang="cs-CZ" sz="2400" dirty="0" err="1"/>
                <a:t>capital</a:t>
              </a:r>
              <a:r>
                <a:rPr lang="cs-CZ" sz="2400" dirty="0"/>
                <a:t> city </a:t>
              </a:r>
              <a:r>
                <a:rPr lang="cs-CZ" sz="2400" dirty="0" err="1"/>
                <a:t>of</a:t>
              </a:r>
              <a:r>
                <a:rPr lang="cs-CZ" sz="2400" dirty="0"/>
                <a:t> </a:t>
              </a:r>
              <a:r>
                <a:rPr lang="cs-CZ" sz="2400" dirty="0" err="1"/>
                <a:t>Northern</a:t>
              </a:r>
              <a:r>
                <a:rPr lang="cs-CZ" sz="2400" dirty="0"/>
                <a:t> </a:t>
              </a:r>
              <a:r>
                <a:rPr lang="cs-CZ" sz="2400" dirty="0" err="1"/>
                <a:t>Ireland</a:t>
              </a:r>
              <a:r>
                <a:rPr lang="cs-CZ" sz="2400" dirty="0"/>
                <a:t> </a:t>
              </a:r>
              <a:r>
                <a:rPr lang="cs-CZ" sz="2400" dirty="0" err="1"/>
                <a:t>is</a:t>
              </a:r>
              <a:r>
                <a:rPr lang="cs-CZ" sz="2400" dirty="0"/>
                <a:t> </a:t>
              </a:r>
              <a:r>
                <a:rPr lang="cs-CZ" sz="2400" dirty="0">
                  <a:solidFill>
                    <a:srgbClr val="92D050"/>
                  </a:solidFill>
                </a:rPr>
                <a:t>Belfast</a:t>
              </a:r>
              <a:r>
                <a:rPr lang="cs-CZ" dirty="0">
                  <a:solidFill>
                    <a:srgbClr val="92D05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:\Anglie Cambridge  VII2013\Anglie Cambridge 2013\2013-07-06 11.27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glie Cambridge  VII2013\Anglie Cambridge 2013\2013-07-06 11.42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768"/>
            <a:ext cx="8784976" cy="65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nglie Cambridge  VII2013\Anglie Cambridge 2013\2013-07-07 16.13.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124744"/>
            <a:ext cx="7194405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Najdi názvy 3 promítnutých nejznámějších atrakcí v LONDÝNĚ a ve svém</a:t>
            </a:r>
          </a:p>
          <a:p>
            <a:r>
              <a:rPr lang="cs-CZ" dirty="0"/>
              <a:t> projektu je namaluj a popiš(napiš jejich název).</a:t>
            </a:r>
          </a:p>
        </p:txBody>
      </p:sp>
    </p:spTree>
    <p:extLst>
      <p:ext uri="{BB962C8B-B14F-4D97-AF65-F5344CB8AC3E}">
        <p14:creationId xmlns:p14="http://schemas.microsoft.com/office/powerpoint/2010/main" val="42769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1340768"/>
            <a:ext cx="40139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ŘEŠENÍ:</a:t>
            </a:r>
          </a:p>
          <a:p>
            <a:r>
              <a:rPr lang="cs-CZ" dirty="0"/>
              <a:t>Great </a:t>
            </a:r>
            <a:r>
              <a:rPr lang="cs-CZ" dirty="0" err="1"/>
              <a:t>Britan</a:t>
            </a:r>
            <a:endParaRPr lang="cs-CZ" dirty="0"/>
          </a:p>
          <a:p>
            <a:r>
              <a:rPr lang="cs-CZ" dirty="0"/>
              <a:t> London</a:t>
            </a:r>
          </a:p>
          <a:p>
            <a:r>
              <a:rPr lang="cs-CZ" dirty="0"/>
              <a:t>1.The </a:t>
            </a:r>
            <a:r>
              <a:rPr lang="cs-CZ" dirty="0" err="1"/>
              <a:t>buildings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Parlament and Big Ben</a:t>
            </a:r>
          </a:p>
          <a:p>
            <a:r>
              <a:rPr lang="cs-CZ" dirty="0"/>
              <a:t>2.London </a:t>
            </a:r>
            <a:r>
              <a:rPr lang="cs-CZ" dirty="0" err="1"/>
              <a:t>Eye</a:t>
            </a:r>
            <a:endParaRPr lang="cs-CZ" dirty="0"/>
          </a:p>
          <a:p>
            <a:r>
              <a:rPr lang="cs-CZ" dirty="0"/>
              <a:t>3.Double </a:t>
            </a:r>
            <a:r>
              <a:rPr lang="cs-CZ" dirty="0" err="1"/>
              <a:t>decker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bus</a:t>
            </a:r>
          </a:p>
        </p:txBody>
      </p:sp>
    </p:spTree>
    <p:extLst>
      <p:ext uri="{BB962C8B-B14F-4D97-AF65-F5344CB8AC3E}">
        <p14:creationId xmlns:p14="http://schemas.microsoft.com/office/powerpoint/2010/main" val="4276974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103</Words>
  <Application>Microsoft Office PowerPoint</Application>
  <PresentationFormat>Předvádění na obrazovce (4:3)</PresentationFormat>
  <Paragraphs>25</Paragraphs>
  <Slides>8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Mgr. Petr Pohnán</cp:lastModifiedBy>
  <cp:revision>23</cp:revision>
  <dcterms:created xsi:type="dcterms:W3CDTF">2013-04-24T04:12:27Z</dcterms:created>
  <dcterms:modified xsi:type="dcterms:W3CDTF">2020-05-04T07:45:14Z</dcterms:modified>
</cp:coreProperties>
</file>