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307F47-B467-4843-9E5D-2E006447D897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E21EE15-6DC5-4A4F-8D40-02468CA1AADD}">
      <dgm:prSet phldrT="[Text]"/>
      <dgm:spPr/>
      <dgm:t>
        <a:bodyPr/>
        <a:lstStyle/>
        <a:p>
          <a:r>
            <a:rPr lang="cs-CZ" dirty="0" err="1"/>
            <a:t>spring</a:t>
          </a:r>
          <a:endParaRPr lang="cs-CZ" dirty="0"/>
        </a:p>
      </dgm:t>
    </dgm:pt>
    <dgm:pt modelId="{4E31384E-56F7-4FA3-8CBD-72FD4645A9DE}" type="parTrans" cxnId="{58A15678-B4F4-4066-B282-004E885EB522}">
      <dgm:prSet/>
      <dgm:spPr/>
      <dgm:t>
        <a:bodyPr/>
        <a:lstStyle/>
        <a:p>
          <a:endParaRPr lang="cs-CZ"/>
        </a:p>
      </dgm:t>
    </dgm:pt>
    <dgm:pt modelId="{C38F9741-162E-4298-A8F5-222A36BEC8BC}" type="sibTrans" cxnId="{58A15678-B4F4-4066-B282-004E885EB522}">
      <dgm:prSet/>
      <dgm:spPr/>
      <dgm:t>
        <a:bodyPr/>
        <a:lstStyle/>
        <a:p>
          <a:endParaRPr lang="cs-CZ"/>
        </a:p>
      </dgm:t>
    </dgm:pt>
    <dgm:pt modelId="{1979B96D-EF38-4FE2-B8C8-E9BF77849049}">
      <dgm:prSet phldrT="[Text]"/>
      <dgm:spPr/>
      <dgm:t>
        <a:bodyPr/>
        <a:lstStyle/>
        <a:p>
          <a:r>
            <a:rPr lang="cs-CZ" dirty="0" err="1">
              <a:solidFill>
                <a:srgbClr val="FF0000"/>
              </a:solidFill>
            </a:rPr>
            <a:t>March</a:t>
          </a:r>
          <a:endParaRPr lang="cs-CZ" dirty="0">
            <a:solidFill>
              <a:srgbClr val="FF0000"/>
            </a:solidFill>
          </a:endParaRPr>
        </a:p>
      </dgm:t>
    </dgm:pt>
    <dgm:pt modelId="{B8DFDD5C-8498-4D58-AEF7-92209C3FF908}" type="parTrans" cxnId="{4B87FAB7-1B5C-40B4-A7FC-DD2433A1D050}">
      <dgm:prSet/>
      <dgm:spPr/>
      <dgm:t>
        <a:bodyPr/>
        <a:lstStyle/>
        <a:p>
          <a:endParaRPr lang="cs-CZ"/>
        </a:p>
      </dgm:t>
    </dgm:pt>
    <dgm:pt modelId="{C91C3839-47EF-4E6B-9ADF-F50332022BA4}" type="sibTrans" cxnId="{4B87FAB7-1B5C-40B4-A7FC-DD2433A1D050}">
      <dgm:prSet/>
      <dgm:spPr/>
      <dgm:t>
        <a:bodyPr/>
        <a:lstStyle/>
        <a:p>
          <a:endParaRPr lang="cs-CZ"/>
        </a:p>
      </dgm:t>
    </dgm:pt>
    <dgm:pt modelId="{172F7AD9-C887-4E48-8BC1-3B3FC77AF919}">
      <dgm:prSet phldrT="[Text]"/>
      <dgm:spPr/>
      <dgm:t>
        <a:bodyPr/>
        <a:lstStyle/>
        <a:p>
          <a:r>
            <a:rPr lang="cs-CZ" dirty="0" err="1">
              <a:solidFill>
                <a:srgbClr val="FF0000"/>
              </a:solidFill>
            </a:rPr>
            <a:t>April</a:t>
          </a:r>
          <a:endParaRPr lang="cs-CZ" dirty="0">
            <a:solidFill>
              <a:srgbClr val="FF0000"/>
            </a:solidFill>
          </a:endParaRPr>
        </a:p>
      </dgm:t>
    </dgm:pt>
    <dgm:pt modelId="{30CBA651-514A-4A6A-9572-16B58CF76E5A}" type="parTrans" cxnId="{4087DE78-38B8-408D-90DD-1F23082CB2E8}">
      <dgm:prSet/>
      <dgm:spPr/>
      <dgm:t>
        <a:bodyPr/>
        <a:lstStyle/>
        <a:p>
          <a:endParaRPr lang="cs-CZ"/>
        </a:p>
      </dgm:t>
    </dgm:pt>
    <dgm:pt modelId="{C8CDF1A8-1960-475A-8D8C-6F0EF4632BFA}" type="sibTrans" cxnId="{4087DE78-38B8-408D-90DD-1F23082CB2E8}">
      <dgm:prSet/>
      <dgm:spPr/>
      <dgm:t>
        <a:bodyPr/>
        <a:lstStyle/>
        <a:p>
          <a:endParaRPr lang="cs-CZ"/>
        </a:p>
      </dgm:t>
    </dgm:pt>
    <dgm:pt modelId="{AAC45EDD-B7DD-4ACB-BDA0-98D7CC7C402A}">
      <dgm:prSet phldrT="[Text]"/>
      <dgm:spPr/>
      <dgm:t>
        <a:bodyPr/>
        <a:lstStyle/>
        <a:p>
          <a:r>
            <a:rPr lang="cs-CZ" dirty="0">
              <a:solidFill>
                <a:srgbClr val="FF0000"/>
              </a:solidFill>
            </a:rPr>
            <a:t>May</a:t>
          </a:r>
        </a:p>
      </dgm:t>
    </dgm:pt>
    <dgm:pt modelId="{13AC3FFF-A272-4869-A379-10E13DD5877B}" type="parTrans" cxnId="{4CA4976B-540D-4003-BAC4-E5F9D0E9FF6C}">
      <dgm:prSet/>
      <dgm:spPr/>
      <dgm:t>
        <a:bodyPr/>
        <a:lstStyle/>
        <a:p>
          <a:endParaRPr lang="cs-CZ"/>
        </a:p>
      </dgm:t>
    </dgm:pt>
    <dgm:pt modelId="{DE4BDB33-B78A-47CA-A0E2-D6F8C868E56B}" type="sibTrans" cxnId="{4CA4976B-540D-4003-BAC4-E5F9D0E9FF6C}">
      <dgm:prSet/>
      <dgm:spPr/>
      <dgm:t>
        <a:bodyPr/>
        <a:lstStyle/>
        <a:p>
          <a:endParaRPr lang="cs-CZ"/>
        </a:p>
      </dgm:t>
    </dgm:pt>
    <dgm:pt modelId="{8992A9F7-CE2C-4221-A2AD-DD81214EAD8F}" type="pres">
      <dgm:prSet presAssocID="{A0307F47-B467-4843-9E5D-2E006447D89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550C4A67-8F7D-4C2B-8894-F96403FAD778}" type="pres">
      <dgm:prSet presAssocID="{7E21EE15-6DC5-4A4F-8D40-02468CA1AADD}" presName="singleCycle" presStyleCnt="0"/>
      <dgm:spPr/>
    </dgm:pt>
    <dgm:pt modelId="{D4B3F6D8-7C3B-4FB0-B22C-13288952717A}" type="pres">
      <dgm:prSet presAssocID="{7E21EE15-6DC5-4A4F-8D40-02468CA1AADD}" presName="singleCenter" presStyleLbl="node1" presStyleIdx="0" presStyleCnt="4">
        <dgm:presLayoutVars>
          <dgm:chMax val="7"/>
          <dgm:chPref val="7"/>
        </dgm:presLayoutVars>
      </dgm:prSet>
      <dgm:spPr/>
    </dgm:pt>
    <dgm:pt modelId="{5743A959-B8ED-4378-A205-53C2397EBE22}" type="pres">
      <dgm:prSet presAssocID="{B8DFDD5C-8498-4D58-AEF7-92209C3FF908}" presName="Name56" presStyleLbl="parChTrans1D2" presStyleIdx="0" presStyleCnt="3"/>
      <dgm:spPr/>
    </dgm:pt>
    <dgm:pt modelId="{48990C06-CAFD-47DD-A929-9DDB7A5B169F}" type="pres">
      <dgm:prSet presAssocID="{1979B96D-EF38-4FE2-B8C8-E9BF77849049}" presName="text0" presStyleLbl="node1" presStyleIdx="1" presStyleCnt="4" custScaleX="200536" custRadScaleRad="101946" custRadScaleInc="2371">
        <dgm:presLayoutVars>
          <dgm:bulletEnabled val="1"/>
        </dgm:presLayoutVars>
      </dgm:prSet>
      <dgm:spPr/>
    </dgm:pt>
    <dgm:pt modelId="{24C956D8-1773-4103-A283-3C7805CB1301}" type="pres">
      <dgm:prSet presAssocID="{30CBA651-514A-4A6A-9572-16B58CF76E5A}" presName="Name56" presStyleLbl="parChTrans1D2" presStyleIdx="1" presStyleCnt="3"/>
      <dgm:spPr/>
    </dgm:pt>
    <dgm:pt modelId="{948996FE-D0E5-43EF-BB24-D1CC0358F864}" type="pres">
      <dgm:prSet presAssocID="{172F7AD9-C887-4E48-8BC1-3B3FC77AF919}" presName="text0" presStyleLbl="node1" presStyleIdx="2" presStyleCnt="4" custScaleX="186199" custScaleY="124957">
        <dgm:presLayoutVars>
          <dgm:bulletEnabled val="1"/>
        </dgm:presLayoutVars>
      </dgm:prSet>
      <dgm:spPr/>
    </dgm:pt>
    <dgm:pt modelId="{28CFBAA5-5283-44F1-9DC5-BA37E567A2C9}" type="pres">
      <dgm:prSet presAssocID="{13AC3FFF-A272-4869-A379-10E13DD5877B}" presName="Name56" presStyleLbl="parChTrans1D2" presStyleIdx="2" presStyleCnt="3"/>
      <dgm:spPr/>
    </dgm:pt>
    <dgm:pt modelId="{588867BE-5FBC-4EB4-BFBC-90AB977EBE61}" type="pres">
      <dgm:prSet presAssocID="{AAC45EDD-B7DD-4ACB-BDA0-98D7CC7C402A}" presName="text0" presStyleLbl="node1" presStyleIdx="3" presStyleCnt="4" custScaleX="192796" custScaleY="94800">
        <dgm:presLayoutVars>
          <dgm:bulletEnabled val="1"/>
        </dgm:presLayoutVars>
      </dgm:prSet>
      <dgm:spPr/>
    </dgm:pt>
  </dgm:ptLst>
  <dgm:cxnLst>
    <dgm:cxn modelId="{6AE3B309-06ED-429E-B442-BE4A9580FC96}" type="presOf" srcId="{1979B96D-EF38-4FE2-B8C8-E9BF77849049}" destId="{48990C06-CAFD-47DD-A929-9DDB7A5B169F}" srcOrd="0" destOrd="0" presId="urn:microsoft.com/office/officeart/2008/layout/RadialCluster"/>
    <dgm:cxn modelId="{82D30F27-8F33-428B-B62F-01B2D1EC9990}" type="presOf" srcId="{7E21EE15-6DC5-4A4F-8D40-02468CA1AADD}" destId="{D4B3F6D8-7C3B-4FB0-B22C-13288952717A}" srcOrd="0" destOrd="0" presId="urn:microsoft.com/office/officeart/2008/layout/RadialCluster"/>
    <dgm:cxn modelId="{13EC3427-3CC1-4793-B727-E50B029E088C}" type="presOf" srcId="{13AC3FFF-A272-4869-A379-10E13DD5877B}" destId="{28CFBAA5-5283-44F1-9DC5-BA37E567A2C9}" srcOrd="0" destOrd="0" presId="urn:microsoft.com/office/officeart/2008/layout/RadialCluster"/>
    <dgm:cxn modelId="{BB837545-0164-491D-8363-0C9241F3A2F5}" type="presOf" srcId="{30CBA651-514A-4A6A-9572-16B58CF76E5A}" destId="{24C956D8-1773-4103-A283-3C7805CB1301}" srcOrd="0" destOrd="0" presId="urn:microsoft.com/office/officeart/2008/layout/RadialCluster"/>
    <dgm:cxn modelId="{BD502E66-3CAA-4E3B-8F76-9CB956C632E7}" type="presOf" srcId="{B8DFDD5C-8498-4D58-AEF7-92209C3FF908}" destId="{5743A959-B8ED-4378-A205-53C2397EBE22}" srcOrd="0" destOrd="0" presId="urn:microsoft.com/office/officeart/2008/layout/RadialCluster"/>
    <dgm:cxn modelId="{4CA4976B-540D-4003-BAC4-E5F9D0E9FF6C}" srcId="{7E21EE15-6DC5-4A4F-8D40-02468CA1AADD}" destId="{AAC45EDD-B7DD-4ACB-BDA0-98D7CC7C402A}" srcOrd="2" destOrd="0" parTransId="{13AC3FFF-A272-4869-A379-10E13DD5877B}" sibTransId="{DE4BDB33-B78A-47CA-A0E2-D6F8C868E56B}"/>
    <dgm:cxn modelId="{4F9E7956-1F62-4E5D-B46C-DA3B6D939481}" type="presOf" srcId="{172F7AD9-C887-4E48-8BC1-3B3FC77AF919}" destId="{948996FE-D0E5-43EF-BB24-D1CC0358F864}" srcOrd="0" destOrd="0" presId="urn:microsoft.com/office/officeart/2008/layout/RadialCluster"/>
    <dgm:cxn modelId="{58A15678-B4F4-4066-B282-004E885EB522}" srcId="{A0307F47-B467-4843-9E5D-2E006447D897}" destId="{7E21EE15-6DC5-4A4F-8D40-02468CA1AADD}" srcOrd="0" destOrd="0" parTransId="{4E31384E-56F7-4FA3-8CBD-72FD4645A9DE}" sibTransId="{C38F9741-162E-4298-A8F5-222A36BEC8BC}"/>
    <dgm:cxn modelId="{4087DE78-38B8-408D-90DD-1F23082CB2E8}" srcId="{7E21EE15-6DC5-4A4F-8D40-02468CA1AADD}" destId="{172F7AD9-C887-4E48-8BC1-3B3FC77AF919}" srcOrd="1" destOrd="0" parTransId="{30CBA651-514A-4A6A-9572-16B58CF76E5A}" sibTransId="{C8CDF1A8-1960-475A-8D8C-6F0EF4632BFA}"/>
    <dgm:cxn modelId="{608C12B0-91E2-495B-99F4-2218A860082E}" type="presOf" srcId="{A0307F47-B467-4843-9E5D-2E006447D897}" destId="{8992A9F7-CE2C-4221-A2AD-DD81214EAD8F}" srcOrd="0" destOrd="0" presId="urn:microsoft.com/office/officeart/2008/layout/RadialCluster"/>
    <dgm:cxn modelId="{4B87FAB7-1B5C-40B4-A7FC-DD2433A1D050}" srcId="{7E21EE15-6DC5-4A4F-8D40-02468CA1AADD}" destId="{1979B96D-EF38-4FE2-B8C8-E9BF77849049}" srcOrd="0" destOrd="0" parTransId="{B8DFDD5C-8498-4D58-AEF7-92209C3FF908}" sibTransId="{C91C3839-47EF-4E6B-9ADF-F50332022BA4}"/>
    <dgm:cxn modelId="{FEABDDC1-69A4-4BEA-9697-DEDF6343E257}" type="presOf" srcId="{AAC45EDD-B7DD-4ACB-BDA0-98D7CC7C402A}" destId="{588867BE-5FBC-4EB4-BFBC-90AB977EBE61}" srcOrd="0" destOrd="0" presId="urn:microsoft.com/office/officeart/2008/layout/RadialCluster"/>
    <dgm:cxn modelId="{3C34A94B-BD4C-43C4-97E7-09B0E88F0CDF}" type="presParOf" srcId="{8992A9F7-CE2C-4221-A2AD-DD81214EAD8F}" destId="{550C4A67-8F7D-4C2B-8894-F96403FAD778}" srcOrd="0" destOrd="0" presId="urn:microsoft.com/office/officeart/2008/layout/RadialCluster"/>
    <dgm:cxn modelId="{C278A7A0-0DE4-4395-A17E-F67D818A3A15}" type="presParOf" srcId="{550C4A67-8F7D-4C2B-8894-F96403FAD778}" destId="{D4B3F6D8-7C3B-4FB0-B22C-13288952717A}" srcOrd="0" destOrd="0" presId="urn:microsoft.com/office/officeart/2008/layout/RadialCluster"/>
    <dgm:cxn modelId="{7C91EB6B-8EB0-44D4-AE9A-DFC8BB6E6D6C}" type="presParOf" srcId="{550C4A67-8F7D-4C2B-8894-F96403FAD778}" destId="{5743A959-B8ED-4378-A205-53C2397EBE22}" srcOrd="1" destOrd="0" presId="urn:microsoft.com/office/officeart/2008/layout/RadialCluster"/>
    <dgm:cxn modelId="{D21CC83C-CEDD-4DAE-ABFC-C140F9C77834}" type="presParOf" srcId="{550C4A67-8F7D-4C2B-8894-F96403FAD778}" destId="{48990C06-CAFD-47DD-A929-9DDB7A5B169F}" srcOrd="2" destOrd="0" presId="urn:microsoft.com/office/officeart/2008/layout/RadialCluster"/>
    <dgm:cxn modelId="{2A2ED505-17FF-48C6-8CBF-4155D383594E}" type="presParOf" srcId="{550C4A67-8F7D-4C2B-8894-F96403FAD778}" destId="{24C956D8-1773-4103-A283-3C7805CB1301}" srcOrd="3" destOrd="0" presId="urn:microsoft.com/office/officeart/2008/layout/RadialCluster"/>
    <dgm:cxn modelId="{08B79F71-ED3F-473F-8025-4F7BC1EB45C1}" type="presParOf" srcId="{550C4A67-8F7D-4C2B-8894-F96403FAD778}" destId="{948996FE-D0E5-43EF-BB24-D1CC0358F864}" srcOrd="4" destOrd="0" presId="urn:microsoft.com/office/officeart/2008/layout/RadialCluster"/>
    <dgm:cxn modelId="{30989700-2815-4ADA-B30B-F4FDCA2EC8AF}" type="presParOf" srcId="{550C4A67-8F7D-4C2B-8894-F96403FAD778}" destId="{28CFBAA5-5283-44F1-9DC5-BA37E567A2C9}" srcOrd="5" destOrd="0" presId="urn:microsoft.com/office/officeart/2008/layout/RadialCluster"/>
    <dgm:cxn modelId="{B25FBA82-2D35-4159-A63A-1887C5DC08E1}" type="presParOf" srcId="{550C4A67-8F7D-4C2B-8894-F96403FAD778}" destId="{588867BE-5FBC-4EB4-BFBC-90AB977EBE61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2EBBEC-2B82-4512-B2FE-CC7CC14CFB61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251B9C2-BA8F-401D-9FB8-F55D8DBB3FC1}">
      <dgm:prSet phldrT="[Text]"/>
      <dgm:spPr/>
      <dgm:t>
        <a:bodyPr/>
        <a:lstStyle/>
        <a:p>
          <a:r>
            <a:rPr lang="cs-CZ" dirty="0" err="1"/>
            <a:t>summer</a:t>
          </a:r>
          <a:endParaRPr lang="cs-CZ" dirty="0"/>
        </a:p>
      </dgm:t>
    </dgm:pt>
    <dgm:pt modelId="{DFC2ABC3-C8ED-46D9-A107-D06C955304CD}" type="parTrans" cxnId="{E9EA8948-5395-4174-A1B7-469942864C19}">
      <dgm:prSet/>
      <dgm:spPr/>
      <dgm:t>
        <a:bodyPr/>
        <a:lstStyle/>
        <a:p>
          <a:endParaRPr lang="cs-CZ"/>
        </a:p>
      </dgm:t>
    </dgm:pt>
    <dgm:pt modelId="{F562A361-A17B-4C69-9427-F8509AAB9DA5}" type="sibTrans" cxnId="{E9EA8948-5395-4174-A1B7-469942864C19}">
      <dgm:prSet/>
      <dgm:spPr/>
      <dgm:t>
        <a:bodyPr/>
        <a:lstStyle/>
        <a:p>
          <a:endParaRPr lang="cs-CZ"/>
        </a:p>
      </dgm:t>
    </dgm:pt>
    <dgm:pt modelId="{B18A3C45-8226-4E34-A535-9626732C6F6A}">
      <dgm:prSet phldrT="[Text]"/>
      <dgm:spPr/>
      <dgm:t>
        <a:bodyPr/>
        <a:lstStyle/>
        <a:p>
          <a:r>
            <a:rPr lang="cs-CZ" dirty="0">
              <a:solidFill>
                <a:srgbClr val="FF0000"/>
              </a:solidFill>
            </a:rPr>
            <a:t>June</a:t>
          </a:r>
        </a:p>
      </dgm:t>
    </dgm:pt>
    <dgm:pt modelId="{65169203-3D7D-4E5F-A0D7-55751B16C582}" type="parTrans" cxnId="{B13BCF7E-E676-4D19-AF5D-DF41409EF34C}">
      <dgm:prSet/>
      <dgm:spPr/>
      <dgm:t>
        <a:bodyPr/>
        <a:lstStyle/>
        <a:p>
          <a:endParaRPr lang="cs-CZ"/>
        </a:p>
      </dgm:t>
    </dgm:pt>
    <dgm:pt modelId="{55DD8676-2191-45B4-861F-A762A737E713}" type="sibTrans" cxnId="{B13BCF7E-E676-4D19-AF5D-DF41409EF34C}">
      <dgm:prSet/>
      <dgm:spPr/>
      <dgm:t>
        <a:bodyPr/>
        <a:lstStyle/>
        <a:p>
          <a:endParaRPr lang="cs-CZ"/>
        </a:p>
      </dgm:t>
    </dgm:pt>
    <dgm:pt modelId="{96E3CA25-A99B-4074-8E93-F1165EE56B89}">
      <dgm:prSet phldrT="[Text]"/>
      <dgm:spPr/>
      <dgm:t>
        <a:bodyPr/>
        <a:lstStyle/>
        <a:p>
          <a:r>
            <a:rPr lang="cs-CZ" dirty="0">
              <a:solidFill>
                <a:srgbClr val="FF0000"/>
              </a:solidFill>
            </a:rPr>
            <a:t>July</a:t>
          </a:r>
        </a:p>
      </dgm:t>
    </dgm:pt>
    <dgm:pt modelId="{BEEE160A-B26B-40F4-95BD-443F45817468}" type="parTrans" cxnId="{3255E41C-9FFE-4E58-8BA1-C42644493E1E}">
      <dgm:prSet/>
      <dgm:spPr/>
      <dgm:t>
        <a:bodyPr/>
        <a:lstStyle/>
        <a:p>
          <a:endParaRPr lang="cs-CZ"/>
        </a:p>
      </dgm:t>
    </dgm:pt>
    <dgm:pt modelId="{54D2B6B5-5AAA-4ED7-87DD-A01FA27F5840}" type="sibTrans" cxnId="{3255E41C-9FFE-4E58-8BA1-C42644493E1E}">
      <dgm:prSet/>
      <dgm:spPr/>
      <dgm:t>
        <a:bodyPr/>
        <a:lstStyle/>
        <a:p>
          <a:endParaRPr lang="cs-CZ"/>
        </a:p>
      </dgm:t>
    </dgm:pt>
    <dgm:pt modelId="{53B24B1D-69B6-4771-ABEA-2909E9A6A691}">
      <dgm:prSet phldrT="[Text]"/>
      <dgm:spPr/>
      <dgm:t>
        <a:bodyPr/>
        <a:lstStyle/>
        <a:p>
          <a:r>
            <a:rPr lang="cs-CZ" dirty="0">
              <a:solidFill>
                <a:srgbClr val="FF0000"/>
              </a:solidFill>
            </a:rPr>
            <a:t>August</a:t>
          </a:r>
        </a:p>
      </dgm:t>
    </dgm:pt>
    <dgm:pt modelId="{13DB5E3A-0CBE-4C45-ABC4-CB272419A365}" type="parTrans" cxnId="{0F4CAE96-2E22-4331-98D2-A061D48E978B}">
      <dgm:prSet/>
      <dgm:spPr/>
      <dgm:t>
        <a:bodyPr/>
        <a:lstStyle/>
        <a:p>
          <a:endParaRPr lang="cs-CZ"/>
        </a:p>
      </dgm:t>
    </dgm:pt>
    <dgm:pt modelId="{1C2DC0E5-3486-4EE3-AEEF-208D2358C6F3}" type="sibTrans" cxnId="{0F4CAE96-2E22-4331-98D2-A061D48E978B}">
      <dgm:prSet/>
      <dgm:spPr/>
      <dgm:t>
        <a:bodyPr/>
        <a:lstStyle/>
        <a:p>
          <a:endParaRPr lang="cs-CZ"/>
        </a:p>
      </dgm:t>
    </dgm:pt>
    <dgm:pt modelId="{F22A203E-9541-433C-B76C-C2F1D955ED86}" type="pres">
      <dgm:prSet presAssocID="{252EBBEC-2B82-4512-B2FE-CC7CC14CFB6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8671B50F-BCED-4681-BF54-97766620E8F4}" type="pres">
      <dgm:prSet presAssocID="{C251B9C2-BA8F-401D-9FB8-F55D8DBB3FC1}" presName="singleCycle" presStyleCnt="0"/>
      <dgm:spPr/>
    </dgm:pt>
    <dgm:pt modelId="{05D37E52-1046-4E08-A3E5-D42EA2163D9B}" type="pres">
      <dgm:prSet presAssocID="{C251B9C2-BA8F-401D-9FB8-F55D8DBB3FC1}" presName="singleCenter" presStyleLbl="node1" presStyleIdx="0" presStyleCnt="4">
        <dgm:presLayoutVars>
          <dgm:chMax val="7"/>
          <dgm:chPref val="7"/>
        </dgm:presLayoutVars>
      </dgm:prSet>
      <dgm:spPr/>
    </dgm:pt>
    <dgm:pt modelId="{0A99A272-599B-45F2-A4C6-90DA8D7DB94F}" type="pres">
      <dgm:prSet presAssocID="{65169203-3D7D-4E5F-A0D7-55751B16C582}" presName="Name56" presStyleLbl="parChTrans1D2" presStyleIdx="0" presStyleCnt="3"/>
      <dgm:spPr/>
    </dgm:pt>
    <dgm:pt modelId="{638F68DF-EDFA-412B-8007-9481C82DD6B2}" type="pres">
      <dgm:prSet presAssocID="{B18A3C45-8226-4E34-A535-9626732C6F6A}" presName="text0" presStyleLbl="node1" presStyleIdx="1" presStyleCnt="4" custScaleX="212145" custScaleY="126460">
        <dgm:presLayoutVars>
          <dgm:bulletEnabled val="1"/>
        </dgm:presLayoutVars>
      </dgm:prSet>
      <dgm:spPr/>
    </dgm:pt>
    <dgm:pt modelId="{B00D5236-DAFF-4810-A52F-0EF043E577DD}" type="pres">
      <dgm:prSet presAssocID="{BEEE160A-B26B-40F4-95BD-443F45817468}" presName="Name56" presStyleLbl="parChTrans1D2" presStyleIdx="1" presStyleCnt="3"/>
      <dgm:spPr/>
    </dgm:pt>
    <dgm:pt modelId="{327D7AE1-5787-4D09-8BFF-3038DB73BB84}" type="pres">
      <dgm:prSet presAssocID="{96E3CA25-A99B-4074-8E93-F1165EE56B89}" presName="text0" presStyleLbl="node1" presStyleIdx="2" presStyleCnt="4" custScaleX="186199" custScaleY="102830">
        <dgm:presLayoutVars>
          <dgm:bulletEnabled val="1"/>
        </dgm:presLayoutVars>
      </dgm:prSet>
      <dgm:spPr/>
    </dgm:pt>
    <dgm:pt modelId="{658D439A-A5FF-4941-B312-1009A3D182BA}" type="pres">
      <dgm:prSet presAssocID="{13DB5E3A-0CBE-4C45-ABC4-CB272419A365}" presName="Name56" presStyleLbl="parChTrans1D2" presStyleIdx="2" presStyleCnt="3"/>
      <dgm:spPr/>
    </dgm:pt>
    <dgm:pt modelId="{0370F1D2-6395-4DAC-B5E7-6B740063B1BD}" type="pres">
      <dgm:prSet presAssocID="{53B24B1D-69B6-4771-ABEA-2909E9A6A691}" presName="text0" presStyleLbl="node1" presStyleIdx="3" presStyleCnt="4" custScaleX="220984" custScaleY="125001" custRadScaleRad="100482" custRadScaleInc="1994">
        <dgm:presLayoutVars>
          <dgm:bulletEnabled val="1"/>
        </dgm:presLayoutVars>
      </dgm:prSet>
      <dgm:spPr/>
    </dgm:pt>
  </dgm:ptLst>
  <dgm:cxnLst>
    <dgm:cxn modelId="{6565FF03-62DF-4AF2-9632-53BEFA7A6E65}" type="presOf" srcId="{13DB5E3A-0CBE-4C45-ABC4-CB272419A365}" destId="{658D439A-A5FF-4941-B312-1009A3D182BA}" srcOrd="0" destOrd="0" presId="urn:microsoft.com/office/officeart/2008/layout/RadialCluster"/>
    <dgm:cxn modelId="{72673A19-D4D5-4196-8AEC-559EA9F38D39}" type="presOf" srcId="{C251B9C2-BA8F-401D-9FB8-F55D8DBB3FC1}" destId="{05D37E52-1046-4E08-A3E5-D42EA2163D9B}" srcOrd="0" destOrd="0" presId="urn:microsoft.com/office/officeart/2008/layout/RadialCluster"/>
    <dgm:cxn modelId="{3255E41C-9FFE-4E58-8BA1-C42644493E1E}" srcId="{C251B9C2-BA8F-401D-9FB8-F55D8DBB3FC1}" destId="{96E3CA25-A99B-4074-8E93-F1165EE56B89}" srcOrd="1" destOrd="0" parTransId="{BEEE160A-B26B-40F4-95BD-443F45817468}" sibTransId="{54D2B6B5-5AAA-4ED7-87DD-A01FA27F5840}"/>
    <dgm:cxn modelId="{B8D89F33-48F0-4F94-AE4A-986CB3D2A305}" type="presOf" srcId="{96E3CA25-A99B-4074-8E93-F1165EE56B89}" destId="{327D7AE1-5787-4D09-8BFF-3038DB73BB84}" srcOrd="0" destOrd="0" presId="urn:microsoft.com/office/officeart/2008/layout/RadialCluster"/>
    <dgm:cxn modelId="{4382E55D-5C8D-4A31-9837-1D8E50300232}" type="presOf" srcId="{65169203-3D7D-4E5F-A0D7-55751B16C582}" destId="{0A99A272-599B-45F2-A4C6-90DA8D7DB94F}" srcOrd="0" destOrd="0" presId="urn:microsoft.com/office/officeart/2008/layout/RadialCluster"/>
    <dgm:cxn modelId="{E9EA8948-5395-4174-A1B7-469942864C19}" srcId="{252EBBEC-2B82-4512-B2FE-CC7CC14CFB61}" destId="{C251B9C2-BA8F-401D-9FB8-F55D8DBB3FC1}" srcOrd="0" destOrd="0" parTransId="{DFC2ABC3-C8ED-46D9-A107-D06C955304CD}" sibTransId="{F562A361-A17B-4C69-9427-F8509AAB9DA5}"/>
    <dgm:cxn modelId="{B13BCF7E-E676-4D19-AF5D-DF41409EF34C}" srcId="{C251B9C2-BA8F-401D-9FB8-F55D8DBB3FC1}" destId="{B18A3C45-8226-4E34-A535-9626732C6F6A}" srcOrd="0" destOrd="0" parTransId="{65169203-3D7D-4E5F-A0D7-55751B16C582}" sibTransId="{55DD8676-2191-45B4-861F-A762A737E713}"/>
    <dgm:cxn modelId="{0F4CAE96-2E22-4331-98D2-A061D48E978B}" srcId="{C251B9C2-BA8F-401D-9FB8-F55D8DBB3FC1}" destId="{53B24B1D-69B6-4771-ABEA-2909E9A6A691}" srcOrd="2" destOrd="0" parTransId="{13DB5E3A-0CBE-4C45-ABC4-CB272419A365}" sibTransId="{1C2DC0E5-3486-4EE3-AEEF-208D2358C6F3}"/>
    <dgm:cxn modelId="{E05752BE-2D56-4036-9444-6BA009261A26}" type="presOf" srcId="{BEEE160A-B26B-40F4-95BD-443F45817468}" destId="{B00D5236-DAFF-4810-A52F-0EF043E577DD}" srcOrd="0" destOrd="0" presId="urn:microsoft.com/office/officeart/2008/layout/RadialCluster"/>
    <dgm:cxn modelId="{D51DD8E6-7D4E-4FA1-847A-C09A3241166B}" type="presOf" srcId="{252EBBEC-2B82-4512-B2FE-CC7CC14CFB61}" destId="{F22A203E-9541-433C-B76C-C2F1D955ED86}" srcOrd="0" destOrd="0" presId="urn:microsoft.com/office/officeart/2008/layout/RadialCluster"/>
    <dgm:cxn modelId="{816056F3-12D0-48A5-A54F-1E6095730D4B}" type="presOf" srcId="{53B24B1D-69B6-4771-ABEA-2909E9A6A691}" destId="{0370F1D2-6395-4DAC-B5E7-6B740063B1BD}" srcOrd="0" destOrd="0" presId="urn:microsoft.com/office/officeart/2008/layout/RadialCluster"/>
    <dgm:cxn modelId="{D83592FB-0405-4CA2-A9BE-C37661DC34ED}" type="presOf" srcId="{B18A3C45-8226-4E34-A535-9626732C6F6A}" destId="{638F68DF-EDFA-412B-8007-9481C82DD6B2}" srcOrd="0" destOrd="0" presId="urn:microsoft.com/office/officeart/2008/layout/RadialCluster"/>
    <dgm:cxn modelId="{3FF24A6C-BE5A-443E-A122-6A710B883B6F}" type="presParOf" srcId="{F22A203E-9541-433C-B76C-C2F1D955ED86}" destId="{8671B50F-BCED-4681-BF54-97766620E8F4}" srcOrd="0" destOrd="0" presId="urn:microsoft.com/office/officeart/2008/layout/RadialCluster"/>
    <dgm:cxn modelId="{5AF105C0-7332-4642-829C-18D298A8FB8B}" type="presParOf" srcId="{8671B50F-BCED-4681-BF54-97766620E8F4}" destId="{05D37E52-1046-4E08-A3E5-D42EA2163D9B}" srcOrd="0" destOrd="0" presId="urn:microsoft.com/office/officeart/2008/layout/RadialCluster"/>
    <dgm:cxn modelId="{7D1176ED-6DB5-4D4A-842F-A8F10929040D}" type="presParOf" srcId="{8671B50F-BCED-4681-BF54-97766620E8F4}" destId="{0A99A272-599B-45F2-A4C6-90DA8D7DB94F}" srcOrd="1" destOrd="0" presId="urn:microsoft.com/office/officeart/2008/layout/RadialCluster"/>
    <dgm:cxn modelId="{D1CD0462-F6C7-4737-A384-48CA921857AA}" type="presParOf" srcId="{8671B50F-BCED-4681-BF54-97766620E8F4}" destId="{638F68DF-EDFA-412B-8007-9481C82DD6B2}" srcOrd="2" destOrd="0" presId="urn:microsoft.com/office/officeart/2008/layout/RadialCluster"/>
    <dgm:cxn modelId="{0D46B2D3-771F-4DC4-A722-AA49BBC47529}" type="presParOf" srcId="{8671B50F-BCED-4681-BF54-97766620E8F4}" destId="{B00D5236-DAFF-4810-A52F-0EF043E577DD}" srcOrd="3" destOrd="0" presId="urn:microsoft.com/office/officeart/2008/layout/RadialCluster"/>
    <dgm:cxn modelId="{49DBFF7C-0A12-4B4E-9A2F-C785CEA38806}" type="presParOf" srcId="{8671B50F-BCED-4681-BF54-97766620E8F4}" destId="{327D7AE1-5787-4D09-8BFF-3038DB73BB84}" srcOrd="4" destOrd="0" presId="urn:microsoft.com/office/officeart/2008/layout/RadialCluster"/>
    <dgm:cxn modelId="{457BF0A4-430F-450A-A2F6-F36DE7D2E8F7}" type="presParOf" srcId="{8671B50F-BCED-4681-BF54-97766620E8F4}" destId="{658D439A-A5FF-4941-B312-1009A3D182BA}" srcOrd="5" destOrd="0" presId="urn:microsoft.com/office/officeart/2008/layout/RadialCluster"/>
    <dgm:cxn modelId="{D29A669B-2945-43CD-B1D9-381DBDD33569}" type="presParOf" srcId="{8671B50F-BCED-4681-BF54-97766620E8F4}" destId="{0370F1D2-6395-4DAC-B5E7-6B740063B1BD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712221-9772-4022-BDA9-ECC8E8D5C9C3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E49661C-8AB8-4F5A-9E1D-3A4D041270AC}">
      <dgm:prSet phldrT="[Text]"/>
      <dgm:spPr/>
      <dgm:t>
        <a:bodyPr/>
        <a:lstStyle/>
        <a:p>
          <a:r>
            <a:rPr lang="cs-CZ" dirty="0" err="1"/>
            <a:t>autumn</a:t>
          </a:r>
          <a:endParaRPr lang="cs-CZ" dirty="0"/>
        </a:p>
      </dgm:t>
    </dgm:pt>
    <dgm:pt modelId="{87201691-D3E2-4CD8-ABA0-A0D565242E8E}" type="parTrans" cxnId="{5D5F23F5-DD46-4C83-8D15-3FBAD8CE35E2}">
      <dgm:prSet/>
      <dgm:spPr/>
      <dgm:t>
        <a:bodyPr/>
        <a:lstStyle/>
        <a:p>
          <a:endParaRPr lang="cs-CZ"/>
        </a:p>
      </dgm:t>
    </dgm:pt>
    <dgm:pt modelId="{ADF8DF83-1735-40D2-A9C8-825DBF7879D4}" type="sibTrans" cxnId="{5D5F23F5-DD46-4C83-8D15-3FBAD8CE35E2}">
      <dgm:prSet/>
      <dgm:spPr/>
      <dgm:t>
        <a:bodyPr/>
        <a:lstStyle/>
        <a:p>
          <a:endParaRPr lang="cs-CZ"/>
        </a:p>
      </dgm:t>
    </dgm:pt>
    <dgm:pt modelId="{B8FA9787-5B24-4CFE-9CFD-EA4FA801540F}">
      <dgm:prSet phldrT="[Text]"/>
      <dgm:spPr/>
      <dgm:t>
        <a:bodyPr/>
        <a:lstStyle/>
        <a:p>
          <a:r>
            <a:rPr lang="cs-CZ" dirty="0" err="1">
              <a:solidFill>
                <a:srgbClr val="FF0000"/>
              </a:solidFill>
            </a:rPr>
            <a:t>September</a:t>
          </a:r>
          <a:endParaRPr lang="cs-CZ" dirty="0">
            <a:solidFill>
              <a:srgbClr val="FF0000"/>
            </a:solidFill>
          </a:endParaRPr>
        </a:p>
      </dgm:t>
    </dgm:pt>
    <dgm:pt modelId="{9C699584-714F-4828-AA02-37C893156DC8}" type="parTrans" cxnId="{68BD8570-12EB-4EA4-859F-A1BE115DAA4C}">
      <dgm:prSet/>
      <dgm:spPr/>
      <dgm:t>
        <a:bodyPr/>
        <a:lstStyle/>
        <a:p>
          <a:endParaRPr lang="cs-CZ"/>
        </a:p>
      </dgm:t>
    </dgm:pt>
    <dgm:pt modelId="{F31B1D1E-9F2C-48DC-A26E-009438E61CE5}" type="sibTrans" cxnId="{68BD8570-12EB-4EA4-859F-A1BE115DAA4C}">
      <dgm:prSet/>
      <dgm:spPr/>
      <dgm:t>
        <a:bodyPr/>
        <a:lstStyle/>
        <a:p>
          <a:endParaRPr lang="cs-CZ"/>
        </a:p>
      </dgm:t>
    </dgm:pt>
    <dgm:pt modelId="{27AD8705-FA72-4339-87C0-370AB3248297}">
      <dgm:prSet phldrT="[Text]"/>
      <dgm:spPr/>
      <dgm:t>
        <a:bodyPr/>
        <a:lstStyle/>
        <a:p>
          <a:r>
            <a:rPr lang="cs-CZ" dirty="0" err="1">
              <a:solidFill>
                <a:srgbClr val="FF0000"/>
              </a:solidFill>
            </a:rPr>
            <a:t>October</a:t>
          </a:r>
          <a:endParaRPr lang="cs-CZ" dirty="0">
            <a:solidFill>
              <a:srgbClr val="FF0000"/>
            </a:solidFill>
          </a:endParaRPr>
        </a:p>
      </dgm:t>
    </dgm:pt>
    <dgm:pt modelId="{807B4B2A-8DBE-4A2E-8A97-C069B5DFE33F}" type="parTrans" cxnId="{0F1AE4A2-4A5C-414B-8883-F9AA913EED6E}">
      <dgm:prSet/>
      <dgm:spPr/>
      <dgm:t>
        <a:bodyPr/>
        <a:lstStyle/>
        <a:p>
          <a:endParaRPr lang="cs-CZ"/>
        </a:p>
      </dgm:t>
    </dgm:pt>
    <dgm:pt modelId="{0F8B4C32-63A6-4B2E-B5CE-DF0ADFCC624C}" type="sibTrans" cxnId="{0F1AE4A2-4A5C-414B-8883-F9AA913EED6E}">
      <dgm:prSet/>
      <dgm:spPr/>
      <dgm:t>
        <a:bodyPr/>
        <a:lstStyle/>
        <a:p>
          <a:endParaRPr lang="cs-CZ"/>
        </a:p>
      </dgm:t>
    </dgm:pt>
    <dgm:pt modelId="{808A267F-EC10-4612-B2E6-016A457D0FE3}">
      <dgm:prSet phldrT="[Text]"/>
      <dgm:spPr/>
      <dgm:t>
        <a:bodyPr/>
        <a:lstStyle/>
        <a:p>
          <a:r>
            <a:rPr lang="cs-CZ" dirty="0" err="1">
              <a:solidFill>
                <a:srgbClr val="FF0000"/>
              </a:solidFill>
            </a:rPr>
            <a:t>November</a:t>
          </a:r>
          <a:endParaRPr lang="cs-CZ" dirty="0">
            <a:solidFill>
              <a:srgbClr val="FF0000"/>
            </a:solidFill>
          </a:endParaRPr>
        </a:p>
      </dgm:t>
    </dgm:pt>
    <dgm:pt modelId="{57905A32-79B7-4C0E-A272-A4F196067FFC}" type="parTrans" cxnId="{2FF5A1B5-0C13-4FAA-8C06-FB70EDDACEC3}">
      <dgm:prSet/>
      <dgm:spPr/>
      <dgm:t>
        <a:bodyPr/>
        <a:lstStyle/>
        <a:p>
          <a:endParaRPr lang="cs-CZ"/>
        </a:p>
      </dgm:t>
    </dgm:pt>
    <dgm:pt modelId="{71675B30-9F30-4D1F-AFC2-A735845CCB8B}" type="sibTrans" cxnId="{2FF5A1B5-0C13-4FAA-8C06-FB70EDDACEC3}">
      <dgm:prSet/>
      <dgm:spPr/>
      <dgm:t>
        <a:bodyPr/>
        <a:lstStyle/>
        <a:p>
          <a:endParaRPr lang="cs-CZ"/>
        </a:p>
      </dgm:t>
    </dgm:pt>
    <dgm:pt modelId="{E5869BD7-728B-4312-A323-22CB90A63AD1}" type="pres">
      <dgm:prSet presAssocID="{10712221-9772-4022-BDA9-ECC8E8D5C9C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21A5FBE1-2B3D-4927-B3AB-E058DF7388BC}" type="pres">
      <dgm:prSet presAssocID="{7E49661C-8AB8-4F5A-9E1D-3A4D041270AC}" presName="singleCycle" presStyleCnt="0"/>
      <dgm:spPr/>
    </dgm:pt>
    <dgm:pt modelId="{641D4FB8-7406-4353-B4FC-6B17513E6BEE}" type="pres">
      <dgm:prSet presAssocID="{7E49661C-8AB8-4F5A-9E1D-3A4D041270AC}" presName="singleCenter" presStyleLbl="node1" presStyleIdx="0" presStyleCnt="4" custLinFactNeighborX="2933" custLinFactNeighborY="-5310">
        <dgm:presLayoutVars>
          <dgm:chMax val="7"/>
          <dgm:chPref val="7"/>
        </dgm:presLayoutVars>
      </dgm:prSet>
      <dgm:spPr/>
    </dgm:pt>
    <dgm:pt modelId="{B7A6E1BF-FA80-466D-8203-C1357853C69A}" type="pres">
      <dgm:prSet presAssocID="{9C699584-714F-4828-AA02-37C893156DC8}" presName="Name56" presStyleLbl="parChTrans1D2" presStyleIdx="0" presStyleCnt="3"/>
      <dgm:spPr/>
    </dgm:pt>
    <dgm:pt modelId="{4BCEAC64-BC35-4F2D-B2A1-7C74DD844DDB}" type="pres">
      <dgm:prSet presAssocID="{B8FA9787-5B24-4CFE-9CFD-EA4FA801540F}" presName="text0" presStyleLbl="node1" presStyleIdx="1" presStyleCnt="4" custScaleX="285632" custScaleY="95970" custRadScaleRad="101946" custRadScaleInc="2371">
        <dgm:presLayoutVars>
          <dgm:bulletEnabled val="1"/>
        </dgm:presLayoutVars>
      </dgm:prSet>
      <dgm:spPr/>
    </dgm:pt>
    <dgm:pt modelId="{C8696BE7-BE95-43C8-B845-C426D57A74C3}" type="pres">
      <dgm:prSet presAssocID="{807B4B2A-8DBE-4A2E-8A97-C069B5DFE33F}" presName="Name56" presStyleLbl="parChTrans1D2" presStyleIdx="1" presStyleCnt="3"/>
      <dgm:spPr/>
    </dgm:pt>
    <dgm:pt modelId="{2141572F-E412-45EC-B73F-7C1505EA8F0D}" type="pres">
      <dgm:prSet presAssocID="{27AD8705-FA72-4339-87C0-370AB3248297}" presName="text0" presStyleLbl="node1" presStyleIdx="2" presStyleCnt="4" custScaleX="218259" custScaleY="110073">
        <dgm:presLayoutVars>
          <dgm:bulletEnabled val="1"/>
        </dgm:presLayoutVars>
      </dgm:prSet>
      <dgm:spPr/>
    </dgm:pt>
    <dgm:pt modelId="{21816658-60B2-48D2-923C-8BE84921FA18}" type="pres">
      <dgm:prSet presAssocID="{57905A32-79B7-4C0E-A272-A4F196067FFC}" presName="Name56" presStyleLbl="parChTrans1D2" presStyleIdx="2" presStyleCnt="3"/>
      <dgm:spPr/>
    </dgm:pt>
    <dgm:pt modelId="{5D542650-88EE-46B6-B294-7DE545A58047}" type="pres">
      <dgm:prSet presAssocID="{808A267F-EC10-4612-B2E6-016A457D0FE3}" presName="text0" presStyleLbl="node1" presStyleIdx="3" presStyleCnt="4" custScaleX="288376" custScaleY="110074" custRadScaleRad="102673" custRadScaleInc="1195">
        <dgm:presLayoutVars>
          <dgm:bulletEnabled val="1"/>
        </dgm:presLayoutVars>
      </dgm:prSet>
      <dgm:spPr/>
    </dgm:pt>
  </dgm:ptLst>
  <dgm:cxnLst>
    <dgm:cxn modelId="{A51DE70A-5CC5-4CB2-AA26-B2CF3A348DD7}" type="presOf" srcId="{7E49661C-8AB8-4F5A-9E1D-3A4D041270AC}" destId="{641D4FB8-7406-4353-B4FC-6B17513E6BEE}" srcOrd="0" destOrd="0" presId="urn:microsoft.com/office/officeart/2008/layout/RadialCluster"/>
    <dgm:cxn modelId="{AFDB775D-D6BF-41B2-880E-22ABD7B6D56D}" type="presOf" srcId="{808A267F-EC10-4612-B2E6-016A457D0FE3}" destId="{5D542650-88EE-46B6-B294-7DE545A58047}" srcOrd="0" destOrd="0" presId="urn:microsoft.com/office/officeart/2008/layout/RadialCluster"/>
    <dgm:cxn modelId="{436B3C43-9DBA-41FB-99DB-30B5F7C60EB3}" type="presOf" srcId="{B8FA9787-5B24-4CFE-9CFD-EA4FA801540F}" destId="{4BCEAC64-BC35-4F2D-B2A1-7C74DD844DDB}" srcOrd="0" destOrd="0" presId="urn:microsoft.com/office/officeart/2008/layout/RadialCluster"/>
    <dgm:cxn modelId="{68BD8570-12EB-4EA4-859F-A1BE115DAA4C}" srcId="{7E49661C-8AB8-4F5A-9E1D-3A4D041270AC}" destId="{B8FA9787-5B24-4CFE-9CFD-EA4FA801540F}" srcOrd="0" destOrd="0" parTransId="{9C699584-714F-4828-AA02-37C893156DC8}" sibTransId="{F31B1D1E-9F2C-48DC-A26E-009438E61CE5}"/>
    <dgm:cxn modelId="{7EDCE875-8A77-409D-B94B-E46342F81368}" type="presOf" srcId="{10712221-9772-4022-BDA9-ECC8E8D5C9C3}" destId="{E5869BD7-728B-4312-A323-22CB90A63AD1}" srcOrd="0" destOrd="0" presId="urn:microsoft.com/office/officeart/2008/layout/RadialCluster"/>
    <dgm:cxn modelId="{1095057F-0E92-496F-96A2-5F62FF920883}" type="presOf" srcId="{9C699584-714F-4828-AA02-37C893156DC8}" destId="{B7A6E1BF-FA80-466D-8203-C1357853C69A}" srcOrd="0" destOrd="0" presId="urn:microsoft.com/office/officeart/2008/layout/RadialCluster"/>
    <dgm:cxn modelId="{0F1AE4A2-4A5C-414B-8883-F9AA913EED6E}" srcId="{7E49661C-8AB8-4F5A-9E1D-3A4D041270AC}" destId="{27AD8705-FA72-4339-87C0-370AB3248297}" srcOrd="1" destOrd="0" parTransId="{807B4B2A-8DBE-4A2E-8A97-C069B5DFE33F}" sibTransId="{0F8B4C32-63A6-4B2E-B5CE-DF0ADFCC624C}"/>
    <dgm:cxn modelId="{413418A7-97A6-4BBB-AB2E-2F11D79DB1A5}" type="presOf" srcId="{807B4B2A-8DBE-4A2E-8A97-C069B5DFE33F}" destId="{C8696BE7-BE95-43C8-B845-C426D57A74C3}" srcOrd="0" destOrd="0" presId="urn:microsoft.com/office/officeart/2008/layout/RadialCluster"/>
    <dgm:cxn modelId="{2FF5A1B5-0C13-4FAA-8C06-FB70EDDACEC3}" srcId="{7E49661C-8AB8-4F5A-9E1D-3A4D041270AC}" destId="{808A267F-EC10-4612-B2E6-016A457D0FE3}" srcOrd="2" destOrd="0" parTransId="{57905A32-79B7-4C0E-A272-A4F196067FFC}" sibTransId="{71675B30-9F30-4D1F-AFC2-A735845CCB8B}"/>
    <dgm:cxn modelId="{9E076BBF-CCE0-4ABC-B1C8-E558BFCC75CF}" type="presOf" srcId="{27AD8705-FA72-4339-87C0-370AB3248297}" destId="{2141572F-E412-45EC-B73F-7C1505EA8F0D}" srcOrd="0" destOrd="0" presId="urn:microsoft.com/office/officeart/2008/layout/RadialCluster"/>
    <dgm:cxn modelId="{5D5F23F5-DD46-4C83-8D15-3FBAD8CE35E2}" srcId="{10712221-9772-4022-BDA9-ECC8E8D5C9C3}" destId="{7E49661C-8AB8-4F5A-9E1D-3A4D041270AC}" srcOrd="0" destOrd="0" parTransId="{87201691-D3E2-4CD8-ABA0-A0D565242E8E}" sibTransId="{ADF8DF83-1735-40D2-A9C8-825DBF7879D4}"/>
    <dgm:cxn modelId="{7346B3F6-481B-4AAB-9897-91ACECAB50DE}" type="presOf" srcId="{57905A32-79B7-4C0E-A272-A4F196067FFC}" destId="{21816658-60B2-48D2-923C-8BE84921FA18}" srcOrd="0" destOrd="0" presId="urn:microsoft.com/office/officeart/2008/layout/RadialCluster"/>
    <dgm:cxn modelId="{B0DF2F8D-C277-4688-A5A6-A9658B88ED10}" type="presParOf" srcId="{E5869BD7-728B-4312-A323-22CB90A63AD1}" destId="{21A5FBE1-2B3D-4927-B3AB-E058DF7388BC}" srcOrd="0" destOrd="0" presId="urn:microsoft.com/office/officeart/2008/layout/RadialCluster"/>
    <dgm:cxn modelId="{3EC96FA5-6C8F-465D-AA64-6ADE82C2221A}" type="presParOf" srcId="{21A5FBE1-2B3D-4927-B3AB-E058DF7388BC}" destId="{641D4FB8-7406-4353-B4FC-6B17513E6BEE}" srcOrd="0" destOrd="0" presId="urn:microsoft.com/office/officeart/2008/layout/RadialCluster"/>
    <dgm:cxn modelId="{F5B88B72-AF72-4EEA-8EC6-846FAA76101C}" type="presParOf" srcId="{21A5FBE1-2B3D-4927-B3AB-E058DF7388BC}" destId="{B7A6E1BF-FA80-466D-8203-C1357853C69A}" srcOrd="1" destOrd="0" presId="urn:microsoft.com/office/officeart/2008/layout/RadialCluster"/>
    <dgm:cxn modelId="{160B1D46-62DC-4EA8-BD69-11509E3BCAA1}" type="presParOf" srcId="{21A5FBE1-2B3D-4927-B3AB-E058DF7388BC}" destId="{4BCEAC64-BC35-4F2D-B2A1-7C74DD844DDB}" srcOrd="2" destOrd="0" presId="urn:microsoft.com/office/officeart/2008/layout/RadialCluster"/>
    <dgm:cxn modelId="{F999CCA7-480C-4364-9AFB-B4292C5E92B2}" type="presParOf" srcId="{21A5FBE1-2B3D-4927-B3AB-E058DF7388BC}" destId="{C8696BE7-BE95-43C8-B845-C426D57A74C3}" srcOrd="3" destOrd="0" presId="urn:microsoft.com/office/officeart/2008/layout/RadialCluster"/>
    <dgm:cxn modelId="{6196474D-6169-4A78-ADFC-2E1E2F4DBEC7}" type="presParOf" srcId="{21A5FBE1-2B3D-4927-B3AB-E058DF7388BC}" destId="{2141572F-E412-45EC-B73F-7C1505EA8F0D}" srcOrd="4" destOrd="0" presId="urn:microsoft.com/office/officeart/2008/layout/RadialCluster"/>
    <dgm:cxn modelId="{261C0B20-CD90-4A63-BD2D-9241148064CA}" type="presParOf" srcId="{21A5FBE1-2B3D-4927-B3AB-E058DF7388BC}" destId="{21816658-60B2-48D2-923C-8BE84921FA18}" srcOrd="5" destOrd="0" presId="urn:microsoft.com/office/officeart/2008/layout/RadialCluster"/>
    <dgm:cxn modelId="{EE8D61E3-4C70-44D9-9C00-523BCF545605}" type="presParOf" srcId="{21A5FBE1-2B3D-4927-B3AB-E058DF7388BC}" destId="{5D542650-88EE-46B6-B294-7DE545A58047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8F5862-B66A-40DE-94F5-45A39024983F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CE89842-3AAB-4142-B953-661CD1E16EB0}">
      <dgm:prSet phldrT="[Text]"/>
      <dgm:spPr/>
      <dgm:t>
        <a:bodyPr/>
        <a:lstStyle/>
        <a:p>
          <a:r>
            <a:rPr lang="cs-CZ" dirty="0" err="1"/>
            <a:t>winter</a:t>
          </a:r>
          <a:endParaRPr lang="cs-CZ" dirty="0"/>
        </a:p>
      </dgm:t>
    </dgm:pt>
    <dgm:pt modelId="{4908DECB-A0E6-49F9-92AE-149EEB28BFA0}" type="parTrans" cxnId="{B30630CD-0FD9-4080-AEE5-007FA59EC9C1}">
      <dgm:prSet/>
      <dgm:spPr/>
      <dgm:t>
        <a:bodyPr/>
        <a:lstStyle/>
        <a:p>
          <a:endParaRPr lang="cs-CZ"/>
        </a:p>
      </dgm:t>
    </dgm:pt>
    <dgm:pt modelId="{2133AD47-677E-4F65-9E4D-299CC9FC6101}" type="sibTrans" cxnId="{B30630CD-0FD9-4080-AEE5-007FA59EC9C1}">
      <dgm:prSet/>
      <dgm:spPr/>
      <dgm:t>
        <a:bodyPr/>
        <a:lstStyle/>
        <a:p>
          <a:endParaRPr lang="cs-CZ"/>
        </a:p>
      </dgm:t>
    </dgm:pt>
    <dgm:pt modelId="{FB944302-D273-48FB-A09D-B39FEC2BB1C8}">
      <dgm:prSet phldrT="[Text]"/>
      <dgm:spPr/>
      <dgm:t>
        <a:bodyPr/>
        <a:lstStyle/>
        <a:p>
          <a:r>
            <a:rPr lang="cs-CZ" dirty="0" err="1">
              <a:solidFill>
                <a:srgbClr val="FF0000"/>
              </a:solidFill>
            </a:rPr>
            <a:t>December</a:t>
          </a:r>
          <a:endParaRPr lang="cs-CZ" dirty="0">
            <a:solidFill>
              <a:srgbClr val="FF0000"/>
            </a:solidFill>
          </a:endParaRPr>
        </a:p>
      </dgm:t>
    </dgm:pt>
    <dgm:pt modelId="{7F3487E9-D37A-4269-B864-A99C06FE3D49}" type="parTrans" cxnId="{B24B9C98-2F32-4B49-A64D-B37FCB94F460}">
      <dgm:prSet/>
      <dgm:spPr/>
      <dgm:t>
        <a:bodyPr/>
        <a:lstStyle/>
        <a:p>
          <a:endParaRPr lang="cs-CZ"/>
        </a:p>
      </dgm:t>
    </dgm:pt>
    <dgm:pt modelId="{A78805F7-E24E-41D5-9D99-32ED4925D29B}" type="sibTrans" cxnId="{B24B9C98-2F32-4B49-A64D-B37FCB94F460}">
      <dgm:prSet/>
      <dgm:spPr/>
      <dgm:t>
        <a:bodyPr/>
        <a:lstStyle/>
        <a:p>
          <a:endParaRPr lang="cs-CZ"/>
        </a:p>
      </dgm:t>
    </dgm:pt>
    <dgm:pt modelId="{2FA54724-4401-4A16-8427-55F001A99FDD}">
      <dgm:prSet phldrT="[Text]"/>
      <dgm:spPr/>
      <dgm:t>
        <a:bodyPr/>
        <a:lstStyle/>
        <a:p>
          <a:r>
            <a:rPr lang="cs-CZ" dirty="0" err="1">
              <a:solidFill>
                <a:srgbClr val="FF0000"/>
              </a:solidFill>
            </a:rPr>
            <a:t>January</a:t>
          </a:r>
          <a:endParaRPr lang="cs-CZ" dirty="0">
            <a:solidFill>
              <a:srgbClr val="FF0000"/>
            </a:solidFill>
          </a:endParaRPr>
        </a:p>
      </dgm:t>
    </dgm:pt>
    <dgm:pt modelId="{A940D555-6141-495E-A751-111C6BEF1670}" type="parTrans" cxnId="{6936868F-1AE6-4B16-B07B-2FB1DC2951D6}">
      <dgm:prSet/>
      <dgm:spPr/>
      <dgm:t>
        <a:bodyPr/>
        <a:lstStyle/>
        <a:p>
          <a:endParaRPr lang="cs-CZ"/>
        </a:p>
      </dgm:t>
    </dgm:pt>
    <dgm:pt modelId="{BE438F4C-FBEA-4764-B61A-0617DDD7FFC6}" type="sibTrans" cxnId="{6936868F-1AE6-4B16-B07B-2FB1DC2951D6}">
      <dgm:prSet/>
      <dgm:spPr/>
      <dgm:t>
        <a:bodyPr/>
        <a:lstStyle/>
        <a:p>
          <a:endParaRPr lang="cs-CZ"/>
        </a:p>
      </dgm:t>
    </dgm:pt>
    <dgm:pt modelId="{445C7429-4246-4C0D-A0C0-8677D67D66C7}">
      <dgm:prSet phldrT="[Text]"/>
      <dgm:spPr/>
      <dgm:t>
        <a:bodyPr/>
        <a:lstStyle/>
        <a:p>
          <a:r>
            <a:rPr lang="cs-CZ" dirty="0" err="1">
              <a:solidFill>
                <a:srgbClr val="FF0000"/>
              </a:solidFill>
            </a:rPr>
            <a:t>February</a:t>
          </a:r>
          <a:endParaRPr lang="cs-CZ" dirty="0">
            <a:solidFill>
              <a:srgbClr val="FF0000"/>
            </a:solidFill>
          </a:endParaRPr>
        </a:p>
      </dgm:t>
    </dgm:pt>
    <dgm:pt modelId="{CCCFB952-1963-4F1D-8351-9C9A33E2952B}" type="parTrans" cxnId="{96451DB2-61BB-40DC-B3BF-1224F7DA03AB}">
      <dgm:prSet/>
      <dgm:spPr/>
      <dgm:t>
        <a:bodyPr/>
        <a:lstStyle/>
        <a:p>
          <a:endParaRPr lang="cs-CZ"/>
        </a:p>
      </dgm:t>
    </dgm:pt>
    <dgm:pt modelId="{91242A89-E913-40B1-BB8F-47450BE9F84C}" type="sibTrans" cxnId="{96451DB2-61BB-40DC-B3BF-1224F7DA03AB}">
      <dgm:prSet/>
      <dgm:spPr/>
      <dgm:t>
        <a:bodyPr/>
        <a:lstStyle/>
        <a:p>
          <a:endParaRPr lang="cs-CZ"/>
        </a:p>
      </dgm:t>
    </dgm:pt>
    <dgm:pt modelId="{56ABB5B0-A15C-43BA-9DE9-C00662607ECA}" type="pres">
      <dgm:prSet presAssocID="{138F5862-B66A-40DE-94F5-45A39024983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B169A0FE-3AE8-4DA7-A285-E6FB8DA114A3}" type="pres">
      <dgm:prSet presAssocID="{0CE89842-3AAB-4142-B953-661CD1E16EB0}" presName="singleCycle" presStyleCnt="0"/>
      <dgm:spPr/>
    </dgm:pt>
    <dgm:pt modelId="{A14FFE8A-5E95-4287-AD83-28060B104A40}" type="pres">
      <dgm:prSet presAssocID="{0CE89842-3AAB-4142-B953-661CD1E16EB0}" presName="singleCenter" presStyleLbl="node1" presStyleIdx="0" presStyleCnt="4" custLinFactNeighborX="-666" custLinFactNeighborY="-6654">
        <dgm:presLayoutVars>
          <dgm:chMax val="7"/>
          <dgm:chPref val="7"/>
        </dgm:presLayoutVars>
      </dgm:prSet>
      <dgm:spPr/>
    </dgm:pt>
    <dgm:pt modelId="{FCCEB026-5219-4FBB-9813-4AF5CC0B9376}" type="pres">
      <dgm:prSet presAssocID="{7F3487E9-D37A-4269-B864-A99C06FE3D49}" presName="Name56" presStyleLbl="parChTrans1D2" presStyleIdx="0" presStyleCnt="3"/>
      <dgm:spPr/>
    </dgm:pt>
    <dgm:pt modelId="{8E651A82-382C-48EF-8D1F-2AA524D36150}" type="pres">
      <dgm:prSet presAssocID="{FB944302-D273-48FB-A09D-B39FEC2BB1C8}" presName="text0" presStyleLbl="node1" presStyleIdx="1" presStyleCnt="4" custScaleX="270722" custScaleY="93356">
        <dgm:presLayoutVars>
          <dgm:bulletEnabled val="1"/>
        </dgm:presLayoutVars>
      </dgm:prSet>
      <dgm:spPr/>
    </dgm:pt>
    <dgm:pt modelId="{55818F7A-E8CD-430D-9AFD-8768572413B7}" type="pres">
      <dgm:prSet presAssocID="{A940D555-6141-495E-A751-111C6BEF1670}" presName="Name56" presStyleLbl="parChTrans1D2" presStyleIdx="1" presStyleCnt="3"/>
      <dgm:spPr/>
    </dgm:pt>
    <dgm:pt modelId="{6F1712D0-22F4-476E-B339-A3ADA7D63D53}" type="pres">
      <dgm:prSet presAssocID="{2FA54724-4401-4A16-8427-55F001A99FDD}" presName="text0" presStyleLbl="node1" presStyleIdx="2" presStyleCnt="4" custScaleX="227098" custScaleY="89283">
        <dgm:presLayoutVars>
          <dgm:bulletEnabled val="1"/>
        </dgm:presLayoutVars>
      </dgm:prSet>
      <dgm:spPr/>
    </dgm:pt>
    <dgm:pt modelId="{43E140F6-4C8D-46B6-ACEF-3C59F4C73378}" type="pres">
      <dgm:prSet presAssocID="{CCCFB952-1963-4F1D-8351-9C9A33E2952B}" presName="Name56" presStyleLbl="parChTrans1D2" presStyleIdx="2" presStyleCnt="3"/>
      <dgm:spPr/>
    </dgm:pt>
    <dgm:pt modelId="{C931A76F-80F5-469C-9F23-9C33FDA19169}" type="pres">
      <dgm:prSet presAssocID="{445C7429-4246-4C0D-A0C0-8677D67D66C7}" presName="text0" presStyleLbl="node1" presStyleIdx="3" presStyleCnt="4" custScaleX="254956" custScaleY="100475">
        <dgm:presLayoutVars>
          <dgm:bulletEnabled val="1"/>
        </dgm:presLayoutVars>
      </dgm:prSet>
      <dgm:spPr/>
    </dgm:pt>
  </dgm:ptLst>
  <dgm:cxnLst>
    <dgm:cxn modelId="{D0156E06-B727-4B16-8989-2891D35C3D13}" type="presOf" srcId="{0CE89842-3AAB-4142-B953-661CD1E16EB0}" destId="{A14FFE8A-5E95-4287-AD83-28060B104A40}" srcOrd="0" destOrd="0" presId="urn:microsoft.com/office/officeart/2008/layout/RadialCluster"/>
    <dgm:cxn modelId="{56B02E0B-44A5-417C-AAD6-335DE99E2CD9}" type="presOf" srcId="{138F5862-B66A-40DE-94F5-45A39024983F}" destId="{56ABB5B0-A15C-43BA-9DE9-C00662607ECA}" srcOrd="0" destOrd="0" presId="urn:microsoft.com/office/officeart/2008/layout/RadialCluster"/>
    <dgm:cxn modelId="{CBE71C13-ABD3-44A1-BFCB-88EC08D9A77B}" type="presOf" srcId="{A940D555-6141-495E-A751-111C6BEF1670}" destId="{55818F7A-E8CD-430D-9AFD-8768572413B7}" srcOrd="0" destOrd="0" presId="urn:microsoft.com/office/officeart/2008/layout/RadialCluster"/>
    <dgm:cxn modelId="{F3FB3A26-EA3E-4C70-8CAD-4F0E2E09AF63}" type="presOf" srcId="{CCCFB952-1963-4F1D-8351-9C9A33E2952B}" destId="{43E140F6-4C8D-46B6-ACEF-3C59F4C73378}" srcOrd="0" destOrd="0" presId="urn:microsoft.com/office/officeart/2008/layout/RadialCluster"/>
    <dgm:cxn modelId="{6936868F-1AE6-4B16-B07B-2FB1DC2951D6}" srcId="{0CE89842-3AAB-4142-B953-661CD1E16EB0}" destId="{2FA54724-4401-4A16-8427-55F001A99FDD}" srcOrd="1" destOrd="0" parTransId="{A940D555-6141-495E-A751-111C6BEF1670}" sibTransId="{BE438F4C-FBEA-4764-B61A-0617DDD7FFC6}"/>
    <dgm:cxn modelId="{439FC096-A55A-4C70-A404-A60A13BB79CF}" type="presOf" srcId="{7F3487E9-D37A-4269-B864-A99C06FE3D49}" destId="{FCCEB026-5219-4FBB-9813-4AF5CC0B9376}" srcOrd="0" destOrd="0" presId="urn:microsoft.com/office/officeart/2008/layout/RadialCluster"/>
    <dgm:cxn modelId="{B24B9C98-2F32-4B49-A64D-B37FCB94F460}" srcId="{0CE89842-3AAB-4142-B953-661CD1E16EB0}" destId="{FB944302-D273-48FB-A09D-B39FEC2BB1C8}" srcOrd="0" destOrd="0" parTransId="{7F3487E9-D37A-4269-B864-A99C06FE3D49}" sibTransId="{A78805F7-E24E-41D5-9D99-32ED4925D29B}"/>
    <dgm:cxn modelId="{CD8515A5-FC0D-48FC-88D8-BA3CD4FD2C97}" type="presOf" srcId="{445C7429-4246-4C0D-A0C0-8677D67D66C7}" destId="{C931A76F-80F5-469C-9F23-9C33FDA19169}" srcOrd="0" destOrd="0" presId="urn:microsoft.com/office/officeart/2008/layout/RadialCluster"/>
    <dgm:cxn modelId="{96451DB2-61BB-40DC-B3BF-1224F7DA03AB}" srcId="{0CE89842-3AAB-4142-B953-661CD1E16EB0}" destId="{445C7429-4246-4C0D-A0C0-8677D67D66C7}" srcOrd="2" destOrd="0" parTransId="{CCCFB952-1963-4F1D-8351-9C9A33E2952B}" sibTransId="{91242A89-E913-40B1-BB8F-47450BE9F84C}"/>
    <dgm:cxn modelId="{B30630CD-0FD9-4080-AEE5-007FA59EC9C1}" srcId="{138F5862-B66A-40DE-94F5-45A39024983F}" destId="{0CE89842-3AAB-4142-B953-661CD1E16EB0}" srcOrd="0" destOrd="0" parTransId="{4908DECB-A0E6-49F9-92AE-149EEB28BFA0}" sibTransId="{2133AD47-677E-4F65-9E4D-299CC9FC6101}"/>
    <dgm:cxn modelId="{F36F08D5-AA2D-4B6A-A37C-B0139D99B586}" type="presOf" srcId="{FB944302-D273-48FB-A09D-B39FEC2BB1C8}" destId="{8E651A82-382C-48EF-8D1F-2AA524D36150}" srcOrd="0" destOrd="0" presId="urn:microsoft.com/office/officeart/2008/layout/RadialCluster"/>
    <dgm:cxn modelId="{B8E006D8-FDA5-45D8-AB63-ED9F8257DB81}" type="presOf" srcId="{2FA54724-4401-4A16-8427-55F001A99FDD}" destId="{6F1712D0-22F4-476E-B339-A3ADA7D63D53}" srcOrd="0" destOrd="0" presId="urn:microsoft.com/office/officeart/2008/layout/RadialCluster"/>
    <dgm:cxn modelId="{A0CD2C6C-CC68-461D-92F3-D9972642FF00}" type="presParOf" srcId="{56ABB5B0-A15C-43BA-9DE9-C00662607ECA}" destId="{B169A0FE-3AE8-4DA7-A285-E6FB8DA114A3}" srcOrd="0" destOrd="0" presId="urn:microsoft.com/office/officeart/2008/layout/RadialCluster"/>
    <dgm:cxn modelId="{54B25780-E4B4-4559-9B52-2A70979A6039}" type="presParOf" srcId="{B169A0FE-3AE8-4DA7-A285-E6FB8DA114A3}" destId="{A14FFE8A-5E95-4287-AD83-28060B104A40}" srcOrd="0" destOrd="0" presId="urn:microsoft.com/office/officeart/2008/layout/RadialCluster"/>
    <dgm:cxn modelId="{7C27434C-42B7-4D88-8C69-E59ADD755222}" type="presParOf" srcId="{B169A0FE-3AE8-4DA7-A285-E6FB8DA114A3}" destId="{FCCEB026-5219-4FBB-9813-4AF5CC0B9376}" srcOrd="1" destOrd="0" presId="urn:microsoft.com/office/officeart/2008/layout/RadialCluster"/>
    <dgm:cxn modelId="{81039975-5429-4732-93DA-C0830A374117}" type="presParOf" srcId="{B169A0FE-3AE8-4DA7-A285-E6FB8DA114A3}" destId="{8E651A82-382C-48EF-8D1F-2AA524D36150}" srcOrd="2" destOrd="0" presId="urn:microsoft.com/office/officeart/2008/layout/RadialCluster"/>
    <dgm:cxn modelId="{DC080589-FDF1-46A3-9E96-2238A1DD166F}" type="presParOf" srcId="{B169A0FE-3AE8-4DA7-A285-E6FB8DA114A3}" destId="{55818F7A-E8CD-430D-9AFD-8768572413B7}" srcOrd="3" destOrd="0" presId="urn:microsoft.com/office/officeart/2008/layout/RadialCluster"/>
    <dgm:cxn modelId="{B450ACF0-1EF0-43C6-9604-7FBD27310E01}" type="presParOf" srcId="{B169A0FE-3AE8-4DA7-A285-E6FB8DA114A3}" destId="{6F1712D0-22F4-476E-B339-A3ADA7D63D53}" srcOrd="4" destOrd="0" presId="urn:microsoft.com/office/officeart/2008/layout/RadialCluster"/>
    <dgm:cxn modelId="{A85A7622-1290-47C8-9991-636E1AD1BA7A}" type="presParOf" srcId="{B169A0FE-3AE8-4DA7-A285-E6FB8DA114A3}" destId="{43E140F6-4C8D-46B6-ACEF-3C59F4C73378}" srcOrd="5" destOrd="0" presId="urn:microsoft.com/office/officeart/2008/layout/RadialCluster"/>
    <dgm:cxn modelId="{160D21BD-BC91-4146-9D96-D87BC454DD9D}" type="presParOf" srcId="{B169A0FE-3AE8-4DA7-A285-E6FB8DA114A3}" destId="{C931A76F-80F5-469C-9F23-9C33FDA19169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B3F6D8-7C3B-4FB0-B22C-13288952717A}">
      <dsp:nvSpPr>
        <dsp:cNvPr id="0" name=""/>
        <dsp:cNvSpPr/>
      </dsp:nvSpPr>
      <dsp:spPr>
        <a:xfrm>
          <a:off x="2967852" y="1834715"/>
          <a:ext cx="1215866" cy="1215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 err="1"/>
            <a:t>spring</a:t>
          </a:r>
          <a:endParaRPr lang="cs-CZ" sz="2400" kern="1200" dirty="0"/>
        </a:p>
      </dsp:txBody>
      <dsp:txXfrm>
        <a:off x="2967852" y="1834715"/>
        <a:ext cx="1215866" cy="1215866"/>
      </dsp:txXfrm>
    </dsp:sp>
    <dsp:sp modelId="{5743A959-B8ED-4378-A205-53C2397EBE22}">
      <dsp:nvSpPr>
        <dsp:cNvPr id="0" name=""/>
        <dsp:cNvSpPr/>
      </dsp:nvSpPr>
      <dsp:spPr>
        <a:xfrm rot="16285356">
          <a:off x="3157457" y="1390392"/>
          <a:ext cx="88892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88920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990C06-CAFD-47DD-A929-9DDB7A5B169F}">
      <dsp:nvSpPr>
        <dsp:cNvPr id="0" name=""/>
        <dsp:cNvSpPr/>
      </dsp:nvSpPr>
      <dsp:spPr>
        <a:xfrm>
          <a:off x="2806253" y="131439"/>
          <a:ext cx="1633627" cy="8146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 err="1">
              <a:solidFill>
                <a:srgbClr val="FF0000"/>
              </a:solidFill>
            </a:rPr>
            <a:t>March</a:t>
          </a:r>
          <a:endParaRPr lang="cs-CZ" sz="3500" kern="1200" dirty="0">
            <a:solidFill>
              <a:srgbClr val="FF0000"/>
            </a:solidFill>
          </a:endParaRPr>
        </a:p>
      </dsp:txBody>
      <dsp:txXfrm>
        <a:off x="2806253" y="131439"/>
        <a:ext cx="1633627" cy="814630"/>
      </dsp:txXfrm>
    </dsp:sp>
    <dsp:sp modelId="{24C956D8-1773-4103-A283-3C7805CB1301}">
      <dsp:nvSpPr>
        <dsp:cNvPr id="0" name=""/>
        <dsp:cNvSpPr/>
      </dsp:nvSpPr>
      <dsp:spPr>
        <a:xfrm rot="1800000">
          <a:off x="4164265" y="2866240"/>
          <a:ext cx="29040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0402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996FE-D0E5-43EF-BB24-D1CC0358F864}">
      <dsp:nvSpPr>
        <dsp:cNvPr id="0" name=""/>
        <dsp:cNvSpPr/>
      </dsp:nvSpPr>
      <dsp:spPr>
        <a:xfrm>
          <a:off x="4435214" y="2867744"/>
          <a:ext cx="1516833" cy="10179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 err="1">
              <a:solidFill>
                <a:srgbClr val="FF0000"/>
              </a:solidFill>
            </a:rPr>
            <a:t>April</a:t>
          </a:r>
          <a:endParaRPr lang="cs-CZ" sz="3500" kern="1200" dirty="0">
            <a:solidFill>
              <a:srgbClr val="FF0000"/>
            </a:solidFill>
          </a:endParaRPr>
        </a:p>
      </dsp:txBody>
      <dsp:txXfrm>
        <a:off x="4435214" y="2867744"/>
        <a:ext cx="1516833" cy="1017937"/>
      </dsp:txXfrm>
    </dsp:sp>
    <dsp:sp modelId="{28CFBAA5-5283-44F1-9DC5-BA37E567A2C9}">
      <dsp:nvSpPr>
        <dsp:cNvPr id="0" name=""/>
        <dsp:cNvSpPr/>
      </dsp:nvSpPr>
      <dsp:spPr>
        <a:xfrm rot="9000000">
          <a:off x="2600359" y="2892108"/>
          <a:ext cx="39387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3877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8867BE-5FBC-4EB4-BFBC-90AB977EBE61}">
      <dsp:nvSpPr>
        <dsp:cNvPr id="0" name=""/>
        <dsp:cNvSpPr/>
      </dsp:nvSpPr>
      <dsp:spPr>
        <a:xfrm>
          <a:off x="1172651" y="2990578"/>
          <a:ext cx="1570574" cy="7722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>
              <a:solidFill>
                <a:srgbClr val="FF0000"/>
              </a:solidFill>
            </a:rPr>
            <a:t>May</a:t>
          </a:r>
        </a:p>
      </dsp:txBody>
      <dsp:txXfrm>
        <a:off x="1172651" y="2990578"/>
        <a:ext cx="1570574" cy="7722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D37E52-1046-4E08-A3E5-D42EA2163D9B}">
      <dsp:nvSpPr>
        <dsp:cNvPr id="0" name=""/>
        <dsp:cNvSpPr/>
      </dsp:nvSpPr>
      <dsp:spPr>
        <a:xfrm>
          <a:off x="3025259" y="1888514"/>
          <a:ext cx="1215866" cy="1215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 err="1"/>
            <a:t>summer</a:t>
          </a:r>
          <a:endParaRPr lang="cs-CZ" sz="1900" kern="1200" dirty="0"/>
        </a:p>
      </dsp:txBody>
      <dsp:txXfrm>
        <a:off x="3025259" y="1888514"/>
        <a:ext cx="1215866" cy="1215866"/>
      </dsp:txXfrm>
    </dsp:sp>
    <dsp:sp modelId="{0A99A272-599B-45F2-A4C6-90DA8D7DB94F}">
      <dsp:nvSpPr>
        <dsp:cNvPr id="0" name=""/>
        <dsp:cNvSpPr/>
      </dsp:nvSpPr>
      <dsp:spPr>
        <a:xfrm rot="16200000">
          <a:off x="3260640" y="1515962"/>
          <a:ext cx="7451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5104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8F68DF-EDFA-412B-8007-9481C82DD6B2}">
      <dsp:nvSpPr>
        <dsp:cNvPr id="0" name=""/>
        <dsp:cNvSpPr/>
      </dsp:nvSpPr>
      <dsp:spPr>
        <a:xfrm>
          <a:off x="2769093" y="113228"/>
          <a:ext cx="1728197" cy="10301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>
              <a:solidFill>
                <a:srgbClr val="FF0000"/>
              </a:solidFill>
            </a:rPr>
            <a:t>June</a:t>
          </a:r>
        </a:p>
      </dsp:txBody>
      <dsp:txXfrm>
        <a:off x="2769093" y="113228"/>
        <a:ext cx="1728197" cy="1030181"/>
      </dsp:txXfrm>
    </dsp:sp>
    <dsp:sp modelId="{B00D5236-DAFF-4810-A52F-0EF043E577DD}">
      <dsp:nvSpPr>
        <dsp:cNvPr id="0" name=""/>
        <dsp:cNvSpPr/>
      </dsp:nvSpPr>
      <dsp:spPr>
        <a:xfrm rot="1800000">
          <a:off x="4219122" y="2929553"/>
          <a:ext cx="32846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8462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7D7AE1-5787-4D09-8BFF-3038DB73BB84}">
      <dsp:nvSpPr>
        <dsp:cNvPr id="0" name=""/>
        <dsp:cNvSpPr/>
      </dsp:nvSpPr>
      <dsp:spPr>
        <a:xfrm>
          <a:off x="4492621" y="3011669"/>
          <a:ext cx="1516833" cy="8376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>
              <a:solidFill>
                <a:srgbClr val="FF0000"/>
              </a:solidFill>
            </a:rPr>
            <a:t>July</a:t>
          </a:r>
        </a:p>
      </dsp:txBody>
      <dsp:txXfrm>
        <a:off x="4492621" y="3011669"/>
        <a:ext cx="1516833" cy="837684"/>
      </dsp:txXfrm>
    </dsp:sp>
    <dsp:sp modelId="{658D439A-A5FF-4941-B312-1009A3D182BA}">
      <dsp:nvSpPr>
        <dsp:cNvPr id="0" name=""/>
        <dsp:cNvSpPr/>
      </dsp:nvSpPr>
      <dsp:spPr>
        <a:xfrm rot="9071784">
          <a:off x="2878745" y="2868334"/>
          <a:ext cx="1561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174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70F1D2-6395-4DAC-B5E7-6B740063B1BD}">
      <dsp:nvSpPr>
        <dsp:cNvPr id="0" name=""/>
        <dsp:cNvSpPr/>
      </dsp:nvSpPr>
      <dsp:spPr>
        <a:xfrm>
          <a:off x="1088203" y="2891718"/>
          <a:ext cx="1800203" cy="1018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>
              <a:solidFill>
                <a:srgbClr val="FF0000"/>
              </a:solidFill>
            </a:rPr>
            <a:t>August</a:t>
          </a:r>
        </a:p>
      </dsp:txBody>
      <dsp:txXfrm>
        <a:off x="1088203" y="2891718"/>
        <a:ext cx="1800203" cy="10182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1D4FB8-7406-4353-B4FC-6B17513E6BEE}">
      <dsp:nvSpPr>
        <dsp:cNvPr id="0" name=""/>
        <dsp:cNvSpPr/>
      </dsp:nvSpPr>
      <dsp:spPr>
        <a:xfrm>
          <a:off x="3206799" y="1658423"/>
          <a:ext cx="1215866" cy="1215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 err="1"/>
            <a:t>autumn</a:t>
          </a:r>
          <a:endParaRPr lang="cs-CZ" sz="2000" kern="1200" dirty="0"/>
        </a:p>
      </dsp:txBody>
      <dsp:txXfrm>
        <a:off x="3206799" y="1658423"/>
        <a:ext cx="1215866" cy="1215866"/>
      </dsp:txXfrm>
    </dsp:sp>
    <dsp:sp modelId="{B7A6E1BF-FA80-466D-8203-C1357853C69A}">
      <dsp:nvSpPr>
        <dsp:cNvPr id="0" name=""/>
        <dsp:cNvSpPr/>
      </dsp:nvSpPr>
      <dsp:spPr>
        <a:xfrm rot="16074473">
          <a:off x="3426048" y="1305090"/>
          <a:ext cx="70713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07137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CEAC64-BC35-4F2D-B2A1-7C74DD844DDB}">
      <dsp:nvSpPr>
        <dsp:cNvPr id="0" name=""/>
        <dsp:cNvSpPr/>
      </dsp:nvSpPr>
      <dsp:spPr>
        <a:xfrm>
          <a:off x="2589007" y="169956"/>
          <a:ext cx="2326845" cy="78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 err="1">
              <a:solidFill>
                <a:srgbClr val="FF0000"/>
              </a:solidFill>
            </a:rPr>
            <a:t>September</a:t>
          </a:r>
          <a:endParaRPr lang="cs-CZ" sz="2900" kern="1200" dirty="0">
            <a:solidFill>
              <a:srgbClr val="FF0000"/>
            </a:solidFill>
          </a:endParaRPr>
        </a:p>
      </dsp:txBody>
      <dsp:txXfrm>
        <a:off x="2589007" y="169956"/>
        <a:ext cx="2326845" cy="781800"/>
      </dsp:txXfrm>
    </dsp:sp>
    <dsp:sp modelId="{C8696BE7-BE95-43C8-B845-C426D57A74C3}">
      <dsp:nvSpPr>
        <dsp:cNvPr id="0" name=""/>
        <dsp:cNvSpPr/>
      </dsp:nvSpPr>
      <dsp:spPr>
        <a:xfrm rot="2214035">
          <a:off x="4384689" y="2836643"/>
          <a:ext cx="3791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9156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41572F-E412-45EC-B73F-7C1505EA8F0D}">
      <dsp:nvSpPr>
        <dsp:cNvPr id="0" name=""/>
        <dsp:cNvSpPr/>
      </dsp:nvSpPr>
      <dsp:spPr>
        <a:xfrm>
          <a:off x="4433992" y="2950472"/>
          <a:ext cx="1778004" cy="8966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 err="1">
              <a:solidFill>
                <a:srgbClr val="FF0000"/>
              </a:solidFill>
            </a:rPr>
            <a:t>October</a:t>
          </a:r>
          <a:endParaRPr lang="cs-CZ" sz="3000" kern="1200" dirty="0">
            <a:solidFill>
              <a:srgbClr val="FF0000"/>
            </a:solidFill>
          </a:endParaRPr>
        </a:p>
      </dsp:txBody>
      <dsp:txXfrm>
        <a:off x="4433992" y="2950472"/>
        <a:ext cx="1778004" cy="896688"/>
      </dsp:txXfrm>
    </dsp:sp>
    <dsp:sp modelId="{21816658-60B2-48D2-923C-8BE84921FA18}">
      <dsp:nvSpPr>
        <dsp:cNvPr id="0" name=""/>
        <dsp:cNvSpPr/>
      </dsp:nvSpPr>
      <dsp:spPr>
        <a:xfrm rot="8848686">
          <a:off x="2691520" y="2804276"/>
          <a:ext cx="55911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59118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542650-88EE-46B6-B294-7DE545A58047}">
      <dsp:nvSpPr>
        <dsp:cNvPr id="0" name=""/>
        <dsp:cNvSpPr/>
      </dsp:nvSpPr>
      <dsp:spPr>
        <a:xfrm>
          <a:off x="857586" y="2954574"/>
          <a:ext cx="2349198" cy="8966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 err="1">
              <a:solidFill>
                <a:srgbClr val="FF0000"/>
              </a:solidFill>
            </a:rPr>
            <a:t>November</a:t>
          </a:r>
          <a:endParaRPr lang="cs-CZ" sz="3200" kern="1200" dirty="0">
            <a:solidFill>
              <a:srgbClr val="FF0000"/>
            </a:solidFill>
          </a:endParaRPr>
        </a:p>
      </dsp:txBody>
      <dsp:txXfrm>
        <a:off x="857586" y="2954574"/>
        <a:ext cx="2349198" cy="8966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4FFE8A-5E95-4287-AD83-28060B104A40}">
      <dsp:nvSpPr>
        <dsp:cNvPr id="0" name=""/>
        <dsp:cNvSpPr/>
      </dsp:nvSpPr>
      <dsp:spPr>
        <a:xfrm>
          <a:off x="2986268" y="1622433"/>
          <a:ext cx="1215866" cy="1215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 err="1"/>
            <a:t>winter</a:t>
          </a:r>
          <a:endParaRPr lang="cs-CZ" sz="2400" kern="1200" dirty="0"/>
        </a:p>
      </dsp:txBody>
      <dsp:txXfrm>
        <a:off x="3045622" y="1681787"/>
        <a:ext cx="1097158" cy="1097158"/>
      </dsp:txXfrm>
    </dsp:sp>
    <dsp:sp modelId="{FCCEB026-5219-4FBB-9813-4AF5CC0B9376}">
      <dsp:nvSpPr>
        <dsp:cNvPr id="0" name=""/>
        <dsp:cNvSpPr/>
      </dsp:nvSpPr>
      <dsp:spPr>
        <a:xfrm rot="16252816">
          <a:off x="3292689" y="1306768"/>
          <a:ext cx="63140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1405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51A82-382C-48EF-8D1F-2AA524D36150}">
      <dsp:nvSpPr>
        <dsp:cNvPr id="0" name=""/>
        <dsp:cNvSpPr/>
      </dsp:nvSpPr>
      <dsp:spPr>
        <a:xfrm>
          <a:off x="2516392" y="230596"/>
          <a:ext cx="2205383" cy="7605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 err="1">
              <a:solidFill>
                <a:srgbClr val="FF0000"/>
              </a:solidFill>
            </a:rPr>
            <a:t>December</a:t>
          </a:r>
          <a:endParaRPr lang="cs-CZ" sz="3000" kern="1200" dirty="0">
            <a:solidFill>
              <a:srgbClr val="FF0000"/>
            </a:solidFill>
          </a:endParaRPr>
        </a:p>
      </dsp:txBody>
      <dsp:txXfrm>
        <a:off x="2553517" y="267721"/>
        <a:ext cx="2131133" cy="686256"/>
      </dsp:txXfrm>
    </dsp:sp>
    <dsp:sp modelId="{55818F7A-E8CD-430D-9AFD-8768572413B7}">
      <dsp:nvSpPr>
        <dsp:cNvPr id="0" name=""/>
        <dsp:cNvSpPr/>
      </dsp:nvSpPr>
      <dsp:spPr>
        <a:xfrm rot="2145108">
          <a:off x="4140639" y="2858711"/>
          <a:ext cx="65265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52659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712D0-22F4-476E-B339-A3ADA7D63D53}">
      <dsp:nvSpPr>
        <dsp:cNvPr id="0" name=""/>
        <dsp:cNvSpPr/>
      </dsp:nvSpPr>
      <dsp:spPr>
        <a:xfrm>
          <a:off x="4311926" y="3049378"/>
          <a:ext cx="1850009" cy="7273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 err="1">
              <a:solidFill>
                <a:srgbClr val="FF0000"/>
              </a:solidFill>
            </a:rPr>
            <a:t>January</a:t>
          </a:r>
          <a:endParaRPr lang="cs-CZ" sz="3200" kern="1200" dirty="0">
            <a:solidFill>
              <a:srgbClr val="FF0000"/>
            </a:solidFill>
          </a:endParaRPr>
        </a:p>
      </dsp:txBody>
      <dsp:txXfrm>
        <a:off x="4347431" y="3084883"/>
        <a:ext cx="1778999" cy="656316"/>
      </dsp:txXfrm>
    </dsp:sp>
    <dsp:sp modelId="{43E140F6-4C8D-46B6-ACEF-3C59F4C73378}">
      <dsp:nvSpPr>
        <dsp:cNvPr id="0" name=""/>
        <dsp:cNvSpPr/>
      </dsp:nvSpPr>
      <dsp:spPr>
        <a:xfrm rot="8604507">
          <a:off x="2499219" y="2842755"/>
          <a:ext cx="5402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0293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31A76F-80F5-469C-9F23-9C33FDA19169}">
      <dsp:nvSpPr>
        <dsp:cNvPr id="0" name=""/>
        <dsp:cNvSpPr/>
      </dsp:nvSpPr>
      <dsp:spPr>
        <a:xfrm>
          <a:off x="962763" y="3003791"/>
          <a:ext cx="2076949" cy="8184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 err="1">
              <a:solidFill>
                <a:srgbClr val="FF0000"/>
              </a:solidFill>
            </a:rPr>
            <a:t>February</a:t>
          </a:r>
          <a:endParaRPr lang="cs-CZ" sz="3200" kern="1200" dirty="0">
            <a:solidFill>
              <a:srgbClr val="FF0000"/>
            </a:solidFill>
          </a:endParaRPr>
        </a:p>
      </dsp:txBody>
      <dsp:txXfrm>
        <a:off x="1002719" y="3043747"/>
        <a:ext cx="1997037" cy="7385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E59E4-347C-4FEA-86A4-72954E07963F}" type="datetimeFigureOut">
              <a:rPr lang="cs-CZ" smtClean="0"/>
              <a:pPr/>
              <a:t>22.4.2020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F4F9-D2EF-40B5-A210-70E8FF3EA6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E59E4-347C-4FEA-86A4-72954E07963F}" type="datetimeFigureOut">
              <a:rPr lang="cs-CZ" smtClean="0"/>
              <a:pPr/>
              <a:t>22.4.2020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F4F9-D2EF-40B5-A210-70E8FF3EA6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E59E4-347C-4FEA-86A4-72954E07963F}" type="datetimeFigureOut">
              <a:rPr lang="cs-CZ" smtClean="0"/>
              <a:pPr/>
              <a:t>22.4.2020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F4F9-D2EF-40B5-A210-70E8FF3EA6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E59E4-347C-4FEA-86A4-72954E07963F}" type="datetimeFigureOut">
              <a:rPr lang="cs-CZ" smtClean="0"/>
              <a:pPr/>
              <a:t>22.4.2020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F4F9-D2EF-40B5-A210-70E8FF3EA6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E59E4-347C-4FEA-86A4-72954E07963F}" type="datetimeFigureOut">
              <a:rPr lang="cs-CZ" smtClean="0"/>
              <a:pPr/>
              <a:t>22.4.2020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F4F9-D2EF-40B5-A210-70E8FF3EA6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E59E4-347C-4FEA-86A4-72954E07963F}" type="datetimeFigureOut">
              <a:rPr lang="cs-CZ" smtClean="0"/>
              <a:pPr/>
              <a:t>22.4.2020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F4F9-D2EF-40B5-A210-70E8FF3EA6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E59E4-347C-4FEA-86A4-72954E07963F}" type="datetimeFigureOut">
              <a:rPr lang="cs-CZ" smtClean="0"/>
              <a:pPr/>
              <a:t>22.4.2020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F4F9-D2EF-40B5-A210-70E8FF3EA6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E59E4-347C-4FEA-86A4-72954E07963F}" type="datetimeFigureOut">
              <a:rPr lang="cs-CZ" smtClean="0"/>
              <a:pPr/>
              <a:t>22.4.2020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F4F9-D2EF-40B5-A210-70E8FF3EA6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E59E4-347C-4FEA-86A4-72954E07963F}" type="datetimeFigureOut">
              <a:rPr lang="cs-CZ" smtClean="0"/>
              <a:pPr/>
              <a:t>22.4.2020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F4F9-D2EF-40B5-A210-70E8FF3EA6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E59E4-347C-4FEA-86A4-72954E07963F}" type="datetimeFigureOut">
              <a:rPr lang="cs-CZ" smtClean="0"/>
              <a:pPr/>
              <a:t>22.4.2020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F4F9-D2EF-40B5-A210-70E8FF3EA6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E59E4-347C-4FEA-86A4-72954E07963F}" type="datetimeFigureOut">
              <a:rPr lang="cs-CZ" smtClean="0"/>
              <a:pPr/>
              <a:t>22.4.2020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F4F9-D2EF-40B5-A210-70E8FF3EA6BE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E59E4-347C-4FEA-86A4-72954E07963F}" type="datetimeFigureOut">
              <a:rPr lang="cs-CZ" smtClean="0"/>
              <a:pPr/>
              <a:t>22.4.2020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8F4F9-D2EF-40B5-A210-70E8FF3EA6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w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MONTHS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437112"/>
            <a:ext cx="2088232" cy="1687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299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FF0000"/>
                </a:solidFill>
              </a:rPr>
              <a:t>Months</a:t>
            </a:r>
            <a:r>
              <a:rPr lang="cs-CZ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800" dirty="0" err="1">
                <a:solidFill>
                  <a:srgbClr val="002060"/>
                </a:solidFill>
              </a:rPr>
              <a:t>January</a:t>
            </a:r>
            <a:endParaRPr lang="cs-CZ" sz="2800" dirty="0">
              <a:solidFill>
                <a:srgbClr val="002060"/>
              </a:solidFill>
            </a:endParaRPr>
          </a:p>
          <a:p>
            <a:r>
              <a:rPr lang="cs-CZ" sz="2800" dirty="0" err="1">
                <a:solidFill>
                  <a:srgbClr val="002060"/>
                </a:solidFill>
              </a:rPr>
              <a:t>February</a:t>
            </a:r>
            <a:endParaRPr lang="cs-CZ" sz="2800" dirty="0">
              <a:solidFill>
                <a:srgbClr val="002060"/>
              </a:solidFill>
            </a:endParaRPr>
          </a:p>
          <a:p>
            <a:r>
              <a:rPr lang="cs-CZ" sz="2800" dirty="0" err="1">
                <a:solidFill>
                  <a:srgbClr val="002060"/>
                </a:solidFill>
              </a:rPr>
              <a:t>March</a:t>
            </a:r>
            <a:endParaRPr lang="cs-CZ" sz="2800" dirty="0">
              <a:solidFill>
                <a:srgbClr val="002060"/>
              </a:solidFill>
            </a:endParaRPr>
          </a:p>
          <a:p>
            <a:r>
              <a:rPr lang="cs-CZ" sz="2800" dirty="0" err="1">
                <a:solidFill>
                  <a:srgbClr val="002060"/>
                </a:solidFill>
              </a:rPr>
              <a:t>April</a:t>
            </a:r>
            <a:endParaRPr lang="cs-CZ" sz="2800" dirty="0">
              <a:solidFill>
                <a:srgbClr val="002060"/>
              </a:solidFill>
            </a:endParaRPr>
          </a:p>
          <a:p>
            <a:r>
              <a:rPr lang="cs-CZ" sz="2800" dirty="0">
                <a:solidFill>
                  <a:srgbClr val="002060"/>
                </a:solidFill>
              </a:rPr>
              <a:t>May</a:t>
            </a:r>
          </a:p>
          <a:p>
            <a:r>
              <a:rPr lang="cs-CZ" sz="2800" dirty="0">
                <a:solidFill>
                  <a:srgbClr val="002060"/>
                </a:solidFill>
              </a:rPr>
              <a:t>June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002060"/>
                </a:solidFill>
              </a:rPr>
              <a:t>July</a:t>
            </a:r>
          </a:p>
          <a:p>
            <a:r>
              <a:rPr lang="cs-CZ" sz="2800" dirty="0">
                <a:solidFill>
                  <a:srgbClr val="002060"/>
                </a:solidFill>
              </a:rPr>
              <a:t>August</a:t>
            </a:r>
          </a:p>
          <a:p>
            <a:r>
              <a:rPr lang="cs-CZ" sz="2800" dirty="0" err="1">
                <a:solidFill>
                  <a:srgbClr val="002060"/>
                </a:solidFill>
              </a:rPr>
              <a:t>September</a:t>
            </a:r>
            <a:endParaRPr lang="cs-CZ" sz="2800" dirty="0">
              <a:solidFill>
                <a:srgbClr val="002060"/>
              </a:solidFill>
            </a:endParaRPr>
          </a:p>
          <a:p>
            <a:r>
              <a:rPr lang="cs-CZ" sz="2800" dirty="0" err="1">
                <a:solidFill>
                  <a:srgbClr val="002060"/>
                </a:solidFill>
              </a:rPr>
              <a:t>October</a:t>
            </a:r>
            <a:endParaRPr lang="cs-CZ" sz="2800" dirty="0">
              <a:solidFill>
                <a:srgbClr val="002060"/>
              </a:solidFill>
            </a:endParaRPr>
          </a:p>
          <a:p>
            <a:r>
              <a:rPr lang="cs-CZ" sz="2800" dirty="0" err="1">
                <a:solidFill>
                  <a:srgbClr val="002060"/>
                </a:solidFill>
              </a:rPr>
              <a:t>November</a:t>
            </a:r>
            <a:endParaRPr lang="cs-CZ" sz="2800" dirty="0">
              <a:solidFill>
                <a:srgbClr val="002060"/>
              </a:solidFill>
            </a:endParaRPr>
          </a:p>
          <a:p>
            <a:r>
              <a:rPr lang="cs-CZ" sz="2800" dirty="0" err="1">
                <a:solidFill>
                  <a:srgbClr val="002060"/>
                </a:solidFill>
              </a:rPr>
              <a:t>December</a:t>
            </a:r>
            <a:endParaRPr lang="cs-CZ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68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Springs</a:t>
            </a:r>
            <a:r>
              <a:rPr lang="cs-CZ" dirty="0"/>
              <a:t> </a:t>
            </a:r>
            <a:r>
              <a:rPr lang="cs-CZ" dirty="0" err="1"/>
              <a:t>months</a:t>
            </a:r>
            <a:r>
              <a:rPr lang="cs-CZ" dirty="0"/>
              <a:t>: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273240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5" name="Picture 3" descr="C:\Users\Halina\AppData\Local\Microsoft\Windows\Temporary Internet Files\Content.IE5\JQ62JOGY\MP900401185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2688405" cy="2150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0208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Summers</a:t>
            </a:r>
            <a:r>
              <a:rPr lang="cs-CZ" dirty="0"/>
              <a:t> </a:t>
            </a:r>
            <a:r>
              <a:rPr lang="cs-CZ" dirty="0" err="1"/>
              <a:t>months</a:t>
            </a:r>
            <a:r>
              <a:rPr lang="cs-CZ" dirty="0"/>
              <a:t>: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364492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 descr="C:\Users\Halina\AppData\Local\Microsoft\Windows\Temporary Internet Files\Content.IE5\T0ARVP05\MC90043815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18796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075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Autumns</a:t>
            </a:r>
            <a:r>
              <a:rPr lang="cs-CZ" dirty="0"/>
              <a:t> </a:t>
            </a:r>
            <a:r>
              <a:rPr lang="cs-CZ" dirty="0" err="1"/>
              <a:t>months</a:t>
            </a:r>
            <a:r>
              <a:rPr lang="cs-CZ" dirty="0"/>
              <a:t>: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351175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C:\Users\Halina\AppData\Local\Microsoft\Windows\Temporary Internet Files\Content.IE5\463GD78K\MC90033590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69" y="1556792"/>
            <a:ext cx="2498877" cy="263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305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Winters</a:t>
            </a:r>
            <a:r>
              <a:rPr lang="cs-CZ" dirty="0"/>
              <a:t> </a:t>
            </a:r>
            <a:r>
              <a:rPr lang="cs-CZ" dirty="0" err="1"/>
              <a:t>months</a:t>
            </a:r>
            <a:r>
              <a:rPr lang="cs-CZ" dirty="0"/>
              <a:t>: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7447672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7" name="Picture 3" descr="C:\Users\Halina\AppData\Local\Microsoft\Windows\Temporary Internet Files\Content.IE5\5GH3BH1C\MC90032637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99286"/>
            <a:ext cx="1828800" cy="182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100085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TC101972873[[fn=Léto]]</Template>
  <TotalTime>63</TotalTime>
  <Words>43</Words>
  <Application>Microsoft Office PowerPoint</Application>
  <PresentationFormat>Předvádění na obrazovce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Courier New</vt:lpstr>
      <vt:lpstr>Verdana</vt:lpstr>
      <vt:lpstr>Wingdings 2</vt:lpstr>
      <vt:lpstr>Summer</vt:lpstr>
      <vt:lpstr>MONTHS</vt:lpstr>
      <vt:lpstr>Months:</vt:lpstr>
      <vt:lpstr>Springs months:</vt:lpstr>
      <vt:lpstr>Summers months:</vt:lpstr>
      <vt:lpstr>Autumns months:</vt:lpstr>
      <vt:lpstr>Winters months: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MONTHS</dc:title>
  <dc:creator>Halina Kulig</dc:creator>
  <cp:lastModifiedBy>Mgr. Michal Anděl</cp:lastModifiedBy>
  <cp:revision>11</cp:revision>
  <dcterms:created xsi:type="dcterms:W3CDTF">2011-06-12T14:24:52Z</dcterms:created>
  <dcterms:modified xsi:type="dcterms:W3CDTF">2020-04-22T06:44:33Z</dcterms:modified>
</cp:coreProperties>
</file>