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8B9AC8-700C-4A14-80CE-CB0C609DB811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2FB5484-4CE3-4EED-81F7-05DD1194279E}" type="pres">
      <dgm:prSet presAssocID="{C78B9AC8-700C-4A14-80CE-CB0C609DB811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E58C0A8-D7E9-4050-A7E3-4471308E2B02}" type="presOf" srcId="{C78B9AC8-700C-4A14-80CE-CB0C609DB811}" destId="{32FB5484-4CE3-4EED-81F7-05DD1194279E}" srcOrd="0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516CFD-21B2-442D-9DA7-D75952CE61B9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7E2F8443-B563-4CBF-AF15-FD1643CBB0FD}">
      <dgm:prSet phldrT="[Text]"/>
      <dgm:spPr/>
      <dgm:t>
        <a:bodyPr/>
        <a:lstStyle/>
        <a:p>
          <a:r>
            <a:rPr lang="cs-CZ" dirty="0"/>
            <a:t>PŘIŘAĎ</a:t>
          </a:r>
        </a:p>
      </dgm:t>
    </dgm:pt>
    <dgm:pt modelId="{03617574-B189-4DFF-9BD9-694705B8F6D0}" type="parTrans" cxnId="{3EB9C783-968F-497F-832F-CDEB94A1DCDC}">
      <dgm:prSet/>
      <dgm:spPr/>
      <dgm:t>
        <a:bodyPr/>
        <a:lstStyle/>
        <a:p>
          <a:endParaRPr lang="cs-CZ"/>
        </a:p>
      </dgm:t>
    </dgm:pt>
    <dgm:pt modelId="{1D684B16-B5EC-4FEB-948F-A4D6147760EE}" type="sibTrans" cxnId="{3EB9C783-968F-497F-832F-CDEB94A1DCDC}">
      <dgm:prSet/>
      <dgm:spPr/>
      <dgm:t>
        <a:bodyPr/>
        <a:lstStyle/>
        <a:p>
          <a:endParaRPr lang="cs-CZ"/>
        </a:p>
      </dgm:t>
    </dgm:pt>
    <dgm:pt modelId="{F7BD9571-964E-4C17-800E-C990B68A749E}">
      <dgm:prSet phldrT="[Text]"/>
      <dgm:spPr/>
      <dgm:t>
        <a:bodyPr/>
        <a:lstStyle/>
        <a:p>
          <a:r>
            <a:rPr lang="cs-CZ" dirty="0"/>
            <a:t>DOPLŇ</a:t>
          </a:r>
        </a:p>
      </dgm:t>
    </dgm:pt>
    <dgm:pt modelId="{02D0717E-F337-448D-8087-4653548338DB}" type="parTrans" cxnId="{32A62ED3-F81F-4176-BB06-F6F6C46E980E}">
      <dgm:prSet/>
      <dgm:spPr/>
      <dgm:t>
        <a:bodyPr/>
        <a:lstStyle/>
        <a:p>
          <a:endParaRPr lang="cs-CZ"/>
        </a:p>
      </dgm:t>
    </dgm:pt>
    <dgm:pt modelId="{5E303028-D9FD-4BD4-A49E-9941C3003C52}" type="sibTrans" cxnId="{32A62ED3-F81F-4176-BB06-F6F6C46E980E}">
      <dgm:prSet/>
      <dgm:spPr/>
      <dgm:t>
        <a:bodyPr/>
        <a:lstStyle/>
        <a:p>
          <a:endParaRPr lang="cs-CZ"/>
        </a:p>
      </dgm:t>
    </dgm:pt>
    <dgm:pt modelId="{2B86DA85-4C58-47CE-9962-91F2CC1DA58C}">
      <dgm:prSet custT="1"/>
      <dgm:spPr/>
      <dgm:t>
        <a:bodyPr/>
        <a:lstStyle/>
        <a:p>
          <a:pPr algn="l"/>
          <a:r>
            <a:rPr lang="cs-CZ" sz="3200">
              <a:solidFill>
                <a:srgbClr val="7030A0"/>
              </a:solidFill>
            </a:rPr>
            <a:t>What Tv programmes do you like?</a:t>
          </a:r>
        </a:p>
      </dgm:t>
    </dgm:pt>
    <dgm:pt modelId="{79A2D623-982E-4251-B83A-A292A0380245}" type="parTrans" cxnId="{559FBB5E-60A0-4F6C-B8E0-E60EE02D577E}">
      <dgm:prSet/>
      <dgm:spPr/>
      <dgm:t>
        <a:bodyPr/>
        <a:lstStyle/>
        <a:p>
          <a:endParaRPr lang="cs-CZ"/>
        </a:p>
      </dgm:t>
    </dgm:pt>
    <dgm:pt modelId="{0390252E-F788-4DAE-AC9F-FA67FC88E98C}" type="sibTrans" cxnId="{559FBB5E-60A0-4F6C-B8E0-E60EE02D577E}">
      <dgm:prSet/>
      <dgm:spPr/>
      <dgm:t>
        <a:bodyPr/>
        <a:lstStyle/>
        <a:p>
          <a:endParaRPr lang="cs-CZ"/>
        </a:p>
      </dgm:t>
    </dgm:pt>
    <dgm:pt modelId="{50AF7DCE-B197-482E-82E4-4A7F1C1835BF}" type="pres">
      <dgm:prSet presAssocID="{23516CFD-21B2-442D-9DA7-D75952CE61B9}" presName="diagram" presStyleCnt="0">
        <dgm:presLayoutVars>
          <dgm:dir/>
          <dgm:animLvl val="lvl"/>
          <dgm:resizeHandles val="exact"/>
        </dgm:presLayoutVars>
      </dgm:prSet>
      <dgm:spPr/>
    </dgm:pt>
    <dgm:pt modelId="{CB751AD3-D509-4CAA-9D1A-C91B8F243D07}" type="pres">
      <dgm:prSet presAssocID="{7E2F8443-B563-4CBF-AF15-FD1643CBB0FD}" presName="compNode" presStyleCnt="0"/>
      <dgm:spPr/>
    </dgm:pt>
    <dgm:pt modelId="{F3FD39DF-7A68-4FC7-AA6A-41086C5C7A26}" type="pres">
      <dgm:prSet presAssocID="{7E2F8443-B563-4CBF-AF15-FD1643CBB0FD}" presName="childRect" presStyleLbl="bgAcc1" presStyleIdx="0" presStyleCnt="2">
        <dgm:presLayoutVars>
          <dgm:bulletEnabled val="1"/>
        </dgm:presLayoutVars>
      </dgm:prSet>
      <dgm:spPr/>
    </dgm:pt>
    <dgm:pt modelId="{FD79175D-9A2B-48CE-B8DF-D7C139C1F3D4}" type="pres">
      <dgm:prSet presAssocID="{7E2F8443-B563-4CBF-AF15-FD1643CBB0F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9A3038FD-A490-4064-906C-5F77799ACAC8}" type="pres">
      <dgm:prSet presAssocID="{7E2F8443-B563-4CBF-AF15-FD1643CBB0FD}" presName="parentRect" presStyleLbl="alignNode1" presStyleIdx="0" presStyleCnt="2"/>
      <dgm:spPr/>
    </dgm:pt>
    <dgm:pt modelId="{610C339A-3C9F-4AC1-BF0F-020F5D156F7E}" type="pres">
      <dgm:prSet presAssocID="{7E2F8443-B563-4CBF-AF15-FD1643CBB0FD}" presName="adorn" presStyleLbl="fgAccFollowNode1" presStyleIdx="0" presStyleCnt="2"/>
      <dgm:spPr>
        <a:solidFill>
          <a:srgbClr val="FF0000">
            <a:alpha val="90000"/>
          </a:srgbClr>
        </a:solidFill>
      </dgm:spPr>
    </dgm:pt>
    <dgm:pt modelId="{3B5FFC3A-C758-4B05-83CD-899B7F9147ED}" type="pres">
      <dgm:prSet presAssocID="{1D684B16-B5EC-4FEB-948F-A4D6147760EE}" presName="sibTrans" presStyleLbl="sibTrans2D1" presStyleIdx="0" presStyleCnt="0"/>
      <dgm:spPr/>
    </dgm:pt>
    <dgm:pt modelId="{CA944487-C32A-4099-A8B8-B3CB2F9C6A02}" type="pres">
      <dgm:prSet presAssocID="{F7BD9571-964E-4C17-800E-C990B68A749E}" presName="compNode" presStyleCnt="0"/>
      <dgm:spPr/>
    </dgm:pt>
    <dgm:pt modelId="{D0E65E4A-3F21-4888-884A-4ACEA245A1EA}" type="pres">
      <dgm:prSet presAssocID="{F7BD9571-964E-4C17-800E-C990B68A749E}" presName="childRect" presStyleLbl="bgAcc1" presStyleIdx="1" presStyleCnt="2">
        <dgm:presLayoutVars>
          <dgm:bulletEnabled val="1"/>
        </dgm:presLayoutVars>
      </dgm:prSet>
      <dgm:spPr/>
    </dgm:pt>
    <dgm:pt modelId="{68336C04-D7F5-4A71-BF42-1E493F950CEC}" type="pres">
      <dgm:prSet presAssocID="{F7BD9571-964E-4C17-800E-C990B68A749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4624F86-BFC5-4B45-8597-52E64E01B9CD}" type="pres">
      <dgm:prSet presAssocID="{F7BD9571-964E-4C17-800E-C990B68A749E}" presName="parentRect" presStyleLbl="alignNode1" presStyleIdx="1" presStyleCnt="2"/>
      <dgm:spPr/>
    </dgm:pt>
    <dgm:pt modelId="{DE102B32-39BC-4906-A4E0-B0E069F09FF3}" type="pres">
      <dgm:prSet presAssocID="{F7BD9571-964E-4C17-800E-C990B68A749E}" presName="adorn" presStyleLbl="fgAccFollowNode1" presStyleIdx="1" presStyleCnt="2"/>
      <dgm:spPr/>
    </dgm:pt>
  </dgm:ptLst>
  <dgm:cxnLst>
    <dgm:cxn modelId="{6F47DC15-A182-4EC9-BCEA-09E1542EECCA}" type="presOf" srcId="{7E2F8443-B563-4CBF-AF15-FD1643CBB0FD}" destId="{FD79175D-9A2B-48CE-B8DF-D7C139C1F3D4}" srcOrd="0" destOrd="0" presId="urn:microsoft.com/office/officeart/2005/8/layout/bList2"/>
    <dgm:cxn modelId="{4EC97F16-5B87-4198-9E6E-62DD8E023D94}" type="presOf" srcId="{23516CFD-21B2-442D-9DA7-D75952CE61B9}" destId="{50AF7DCE-B197-482E-82E4-4A7F1C1835BF}" srcOrd="0" destOrd="0" presId="urn:microsoft.com/office/officeart/2005/8/layout/bList2"/>
    <dgm:cxn modelId="{D6B1835D-AC60-4DF5-89F1-FAE4C3F61657}" type="presOf" srcId="{7E2F8443-B563-4CBF-AF15-FD1643CBB0FD}" destId="{9A3038FD-A490-4064-906C-5F77799ACAC8}" srcOrd="1" destOrd="0" presId="urn:microsoft.com/office/officeart/2005/8/layout/bList2"/>
    <dgm:cxn modelId="{559FBB5E-60A0-4F6C-B8E0-E60EE02D577E}" srcId="{F7BD9571-964E-4C17-800E-C990B68A749E}" destId="{2B86DA85-4C58-47CE-9962-91F2CC1DA58C}" srcOrd="0" destOrd="0" parTransId="{79A2D623-982E-4251-B83A-A292A0380245}" sibTransId="{0390252E-F788-4DAE-AC9F-FA67FC88E98C}"/>
    <dgm:cxn modelId="{3EB9C783-968F-497F-832F-CDEB94A1DCDC}" srcId="{23516CFD-21B2-442D-9DA7-D75952CE61B9}" destId="{7E2F8443-B563-4CBF-AF15-FD1643CBB0FD}" srcOrd="0" destOrd="0" parTransId="{03617574-B189-4DFF-9BD9-694705B8F6D0}" sibTransId="{1D684B16-B5EC-4FEB-948F-A4D6147760EE}"/>
    <dgm:cxn modelId="{E7C1168F-18FA-4153-8355-35BF46EDE117}" type="presOf" srcId="{1D684B16-B5EC-4FEB-948F-A4D6147760EE}" destId="{3B5FFC3A-C758-4B05-83CD-899B7F9147ED}" srcOrd="0" destOrd="0" presId="urn:microsoft.com/office/officeart/2005/8/layout/bList2"/>
    <dgm:cxn modelId="{D9FBD9BD-44B5-41B1-820A-799E5AE4AD2D}" type="presOf" srcId="{2B86DA85-4C58-47CE-9962-91F2CC1DA58C}" destId="{D0E65E4A-3F21-4888-884A-4ACEA245A1EA}" srcOrd="0" destOrd="0" presId="urn:microsoft.com/office/officeart/2005/8/layout/bList2"/>
    <dgm:cxn modelId="{32A62ED3-F81F-4176-BB06-F6F6C46E980E}" srcId="{23516CFD-21B2-442D-9DA7-D75952CE61B9}" destId="{F7BD9571-964E-4C17-800E-C990B68A749E}" srcOrd="1" destOrd="0" parTransId="{02D0717E-F337-448D-8087-4653548338DB}" sibTransId="{5E303028-D9FD-4BD4-A49E-9941C3003C52}"/>
    <dgm:cxn modelId="{68D36AE8-80D9-4EFC-86E2-4E8E0B01755F}" type="presOf" srcId="{F7BD9571-964E-4C17-800E-C990B68A749E}" destId="{68336C04-D7F5-4A71-BF42-1E493F950CEC}" srcOrd="0" destOrd="0" presId="urn:microsoft.com/office/officeart/2005/8/layout/bList2"/>
    <dgm:cxn modelId="{B6BD83FA-E6A7-47E5-942E-1BF2169EFA31}" type="presOf" srcId="{F7BD9571-964E-4C17-800E-C990B68A749E}" destId="{A4624F86-BFC5-4B45-8597-52E64E01B9CD}" srcOrd="1" destOrd="0" presId="urn:microsoft.com/office/officeart/2005/8/layout/bList2"/>
    <dgm:cxn modelId="{E5EB9E6D-EC70-48B8-9418-4F89B1EA47C0}" type="presParOf" srcId="{50AF7DCE-B197-482E-82E4-4A7F1C1835BF}" destId="{CB751AD3-D509-4CAA-9D1A-C91B8F243D07}" srcOrd="0" destOrd="0" presId="urn:microsoft.com/office/officeart/2005/8/layout/bList2"/>
    <dgm:cxn modelId="{EBE9D20A-7213-49BB-8344-A6B71715A04C}" type="presParOf" srcId="{CB751AD3-D509-4CAA-9D1A-C91B8F243D07}" destId="{F3FD39DF-7A68-4FC7-AA6A-41086C5C7A26}" srcOrd="0" destOrd="0" presId="urn:microsoft.com/office/officeart/2005/8/layout/bList2"/>
    <dgm:cxn modelId="{5F751E60-7EF2-4922-A0EB-5FFB6C9B59C5}" type="presParOf" srcId="{CB751AD3-D509-4CAA-9D1A-C91B8F243D07}" destId="{FD79175D-9A2B-48CE-B8DF-D7C139C1F3D4}" srcOrd="1" destOrd="0" presId="urn:microsoft.com/office/officeart/2005/8/layout/bList2"/>
    <dgm:cxn modelId="{4CFE50D0-F613-4945-9E9C-A9E8D7835E38}" type="presParOf" srcId="{CB751AD3-D509-4CAA-9D1A-C91B8F243D07}" destId="{9A3038FD-A490-4064-906C-5F77799ACAC8}" srcOrd="2" destOrd="0" presId="urn:microsoft.com/office/officeart/2005/8/layout/bList2"/>
    <dgm:cxn modelId="{44CA8DBC-5AE5-4CFE-B171-C932FC2F4D96}" type="presParOf" srcId="{CB751AD3-D509-4CAA-9D1A-C91B8F243D07}" destId="{610C339A-3C9F-4AC1-BF0F-020F5D156F7E}" srcOrd="3" destOrd="0" presId="urn:microsoft.com/office/officeart/2005/8/layout/bList2"/>
    <dgm:cxn modelId="{2BE4F980-E5C4-4464-B530-C81B5342E05F}" type="presParOf" srcId="{50AF7DCE-B197-482E-82E4-4A7F1C1835BF}" destId="{3B5FFC3A-C758-4B05-83CD-899B7F9147ED}" srcOrd="1" destOrd="0" presId="urn:microsoft.com/office/officeart/2005/8/layout/bList2"/>
    <dgm:cxn modelId="{8F7DF8A5-8D7D-45D8-9188-604342A1B5D1}" type="presParOf" srcId="{50AF7DCE-B197-482E-82E4-4A7F1C1835BF}" destId="{CA944487-C32A-4099-A8B8-B3CB2F9C6A02}" srcOrd="2" destOrd="0" presId="urn:microsoft.com/office/officeart/2005/8/layout/bList2"/>
    <dgm:cxn modelId="{90EF21D1-84D9-4002-8CB4-5CE60935253D}" type="presParOf" srcId="{CA944487-C32A-4099-A8B8-B3CB2F9C6A02}" destId="{D0E65E4A-3F21-4888-884A-4ACEA245A1EA}" srcOrd="0" destOrd="0" presId="urn:microsoft.com/office/officeart/2005/8/layout/bList2"/>
    <dgm:cxn modelId="{4CBC9CAD-14D4-4060-B084-2C0A142732FC}" type="presParOf" srcId="{CA944487-C32A-4099-A8B8-B3CB2F9C6A02}" destId="{68336C04-D7F5-4A71-BF42-1E493F950CEC}" srcOrd="1" destOrd="0" presId="urn:microsoft.com/office/officeart/2005/8/layout/bList2"/>
    <dgm:cxn modelId="{C52DEBFE-300D-44E0-B89C-92150CE2C962}" type="presParOf" srcId="{CA944487-C32A-4099-A8B8-B3CB2F9C6A02}" destId="{A4624F86-BFC5-4B45-8597-52E64E01B9CD}" srcOrd="2" destOrd="0" presId="urn:microsoft.com/office/officeart/2005/8/layout/bList2"/>
    <dgm:cxn modelId="{DBB78B4C-3C9C-4D15-873C-168E05349F70}" type="presParOf" srcId="{CA944487-C32A-4099-A8B8-B3CB2F9C6A02}" destId="{DE102B32-39BC-4906-A4E0-B0E069F09FF3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D39DF-7A68-4FC7-AA6A-41086C5C7A26}">
      <dsp:nvSpPr>
        <dsp:cNvPr id="0" name=""/>
        <dsp:cNvSpPr/>
      </dsp:nvSpPr>
      <dsp:spPr>
        <a:xfrm>
          <a:off x="2502" y="480042"/>
          <a:ext cx="2705020" cy="201924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3038FD-A490-4064-906C-5F77799ACAC8}">
      <dsp:nvSpPr>
        <dsp:cNvPr id="0" name=""/>
        <dsp:cNvSpPr/>
      </dsp:nvSpPr>
      <dsp:spPr>
        <a:xfrm>
          <a:off x="2502" y="2499283"/>
          <a:ext cx="2705020" cy="8682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0" rIns="49530" bIns="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PŘIŘAĎ</a:t>
          </a:r>
        </a:p>
      </dsp:txBody>
      <dsp:txXfrm>
        <a:off x="2502" y="2499283"/>
        <a:ext cx="1904943" cy="868273"/>
      </dsp:txXfrm>
    </dsp:sp>
    <dsp:sp modelId="{610C339A-3C9F-4AC1-BF0F-020F5D156F7E}">
      <dsp:nvSpPr>
        <dsp:cNvPr id="0" name=""/>
        <dsp:cNvSpPr/>
      </dsp:nvSpPr>
      <dsp:spPr>
        <a:xfrm>
          <a:off x="1983966" y="2637200"/>
          <a:ext cx="946757" cy="946757"/>
        </a:xfrm>
        <a:prstGeom prst="ellipse">
          <a:avLst/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E65E4A-3F21-4888-884A-4ACEA245A1EA}">
      <dsp:nvSpPr>
        <dsp:cNvPr id="0" name=""/>
        <dsp:cNvSpPr/>
      </dsp:nvSpPr>
      <dsp:spPr>
        <a:xfrm>
          <a:off x="3165276" y="480042"/>
          <a:ext cx="2705020" cy="201924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21920" rIns="40640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200" kern="1200">
              <a:solidFill>
                <a:srgbClr val="7030A0"/>
              </a:solidFill>
            </a:rPr>
            <a:t>What Tv programmes do you like?</a:t>
          </a:r>
        </a:p>
      </dsp:txBody>
      <dsp:txXfrm>
        <a:off x="3212589" y="527355"/>
        <a:ext cx="2610394" cy="1971927"/>
      </dsp:txXfrm>
    </dsp:sp>
    <dsp:sp modelId="{A4624F86-BFC5-4B45-8597-52E64E01B9CD}">
      <dsp:nvSpPr>
        <dsp:cNvPr id="0" name=""/>
        <dsp:cNvSpPr/>
      </dsp:nvSpPr>
      <dsp:spPr>
        <a:xfrm>
          <a:off x="3165276" y="2499283"/>
          <a:ext cx="2705020" cy="8682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0" rIns="49530" bIns="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DOPLŇ</a:t>
          </a:r>
        </a:p>
      </dsp:txBody>
      <dsp:txXfrm>
        <a:off x="3165276" y="2499283"/>
        <a:ext cx="1904943" cy="868273"/>
      </dsp:txXfrm>
    </dsp:sp>
    <dsp:sp modelId="{DE102B32-39BC-4906-A4E0-B0E069F09FF3}">
      <dsp:nvSpPr>
        <dsp:cNvPr id="0" name=""/>
        <dsp:cNvSpPr/>
      </dsp:nvSpPr>
      <dsp:spPr>
        <a:xfrm>
          <a:off x="5146740" y="2637200"/>
          <a:ext cx="946757" cy="94675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C6D-092A-43C4-B270-15C3A1F2DE49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49D0CA1-0635-483F-AD57-421D05F4B3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C6D-092A-43C4-B270-15C3A1F2DE49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0CA1-0635-483F-AD57-421D05F4B3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C6D-092A-43C4-B270-15C3A1F2DE49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0CA1-0635-483F-AD57-421D05F4B3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C6D-092A-43C4-B270-15C3A1F2DE49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0CA1-0635-483F-AD57-421D05F4B3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C6D-092A-43C4-B270-15C3A1F2DE49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0CA1-0635-483F-AD57-421D05F4B3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C6D-092A-43C4-B270-15C3A1F2DE49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0CA1-0635-483F-AD57-421D05F4B351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C6D-092A-43C4-B270-15C3A1F2DE49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0CA1-0635-483F-AD57-421D05F4B351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C6D-092A-43C4-B270-15C3A1F2DE49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0CA1-0635-483F-AD57-421D05F4B3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C6D-092A-43C4-B270-15C3A1F2DE49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0CA1-0635-483F-AD57-421D05F4B3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C6D-092A-43C4-B270-15C3A1F2DE49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0CA1-0635-483F-AD57-421D05F4B351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C6D-092A-43C4-B270-15C3A1F2DE49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0CA1-0635-483F-AD57-421D05F4B351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5ADCC6D-092A-43C4-B270-15C3A1F2DE49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549D0CA1-0635-483F-AD57-421D05F4B351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jpeg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What´s on Tv?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Anglický jazyk pro 4.ročník</a:t>
            </a:r>
          </a:p>
        </p:txBody>
      </p:sp>
      <p:pic>
        <p:nvPicPr>
          <p:cNvPr id="1026" name="Picture 2" descr="C:\Users\Kolářová\AppData\Local\Microsoft\Windows\Temporary Internet Files\Content.IE5\DYZYG3L8\MC90002153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36976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02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r>
              <a:rPr lang="cs-CZ"/>
              <a:t>obsah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782944"/>
              </p:ext>
            </p:extLst>
          </p:nvPr>
        </p:nvGraphicFramePr>
        <p:xfrm>
          <a:off x="685800" y="1600200"/>
          <a:ext cx="7772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2318673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1835696" y="2327746"/>
            <a:ext cx="23802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>
                <a:solidFill>
                  <a:srgbClr val="7030A0"/>
                </a:solidFill>
              </a:rPr>
              <a:t>TV </a:t>
            </a:r>
          </a:p>
          <a:p>
            <a:r>
              <a:rPr lang="cs-CZ" sz="3200">
                <a:solidFill>
                  <a:srgbClr val="7030A0"/>
                </a:solidFill>
              </a:rPr>
              <a:t> programmes</a:t>
            </a:r>
          </a:p>
        </p:txBody>
      </p:sp>
      <p:pic>
        <p:nvPicPr>
          <p:cNvPr id="3075" name="Picture 3" descr="C:\Users\Kolářová\AppData\Local\Microsoft\Windows\Temporary Internet Files\Content.IE5\CFCVX2EO\MC900442141[1]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606" y="3933142"/>
            <a:ext cx="1224137" cy="1215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376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lářová\AppData\Local\Microsoft\Windows\Temporary Internet Files\Content.IE5\DYZYG3L8\MC9002515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710" y="2642819"/>
            <a:ext cx="1338021" cy="1236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olářová\AppData\Local\Microsoft\Windows\Temporary Internet Files\Content.IE5\DYZYG3L8\MC90014957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6" y="274936"/>
            <a:ext cx="1581339" cy="154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Kolářová\AppData\Local\Microsoft\Windows\Temporary Internet Files\Content.IE5\DYZYG3L8\MC90043323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3" y="423540"/>
            <a:ext cx="1184176" cy="11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Kolářová\AppData\Local\Microsoft\Windows\Temporary Internet Files\Content.IE5\2XL4XW1A\MC90023187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81" y="510921"/>
            <a:ext cx="1042848" cy="110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Kolářová\AppData\Local\Microsoft\Windows\Temporary Internet Files\Content.IE5\DE4CGPLA\MC90028110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218" y="2720949"/>
            <a:ext cx="1137749" cy="108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462" y="404664"/>
            <a:ext cx="1361505" cy="109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Program Files (x86)\Microsoft Office\MEDIA\CAGCAT10\j030148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17" y="2823848"/>
            <a:ext cx="1476796" cy="109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aoblený obdélník 4"/>
          <p:cNvSpPr/>
          <p:nvPr/>
        </p:nvSpPr>
        <p:spPr>
          <a:xfrm>
            <a:off x="218465" y="4770296"/>
            <a:ext cx="1977271" cy="67496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sport </a:t>
            </a:r>
            <a:r>
              <a:rPr lang="cs-CZ" sz="2400" dirty="0" err="1"/>
              <a:t>programme</a:t>
            </a:r>
            <a:endParaRPr lang="cs-CZ" sz="24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218465" y="5733256"/>
            <a:ext cx="1977271" cy="67496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/>
              <a:t>news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2522721" y="5729693"/>
            <a:ext cx="1977271" cy="67496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/>
              <a:t>science fiction film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2483768" y="4783270"/>
            <a:ext cx="1977271" cy="67496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/>
              <a:t>animal programme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4754969" y="5789350"/>
            <a:ext cx="1977271" cy="67496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/>
              <a:t>cartoons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4754969" y="4764877"/>
            <a:ext cx="1977271" cy="67496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/>
              <a:t>food programme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7026119" y="5822031"/>
            <a:ext cx="1977271" cy="67496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/>
              <a:t>comedy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6987217" y="4776909"/>
            <a:ext cx="1977271" cy="67496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/>
              <a:t>music programme</a:t>
            </a:r>
          </a:p>
        </p:txBody>
      </p:sp>
      <p:pic>
        <p:nvPicPr>
          <p:cNvPr id="2061" name="Picture 13" descr="C:\Users\Kolářová\AppData\Local\Microsoft\Windows\Temporary Internet Files\Content.IE5\2XL4XW1A\MC90029537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859" y="2520703"/>
            <a:ext cx="1124549" cy="144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230634" y="6404654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>
                <a:solidFill>
                  <a:schemeClr val="bg1">
                    <a:lumMod val="95000"/>
                    <a:lumOff val="5000"/>
                  </a:schemeClr>
                </a:solidFill>
              </a:rPr>
              <a:t>Přiřaď.</a:t>
            </a:r>
          </a:p>
        </p:txBody>
      </p:sp>
    </p:spTree>
    <p:extLst>
      <p:ext uri="{BB962C8B-B14F-4D97-AF65-F5344CB8AC3E}">
        <p14:creationId xmlns:p14="http://schemas.microsoft.com/office/powerpoint/2010/main" val="1807062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301208"/>
            <a:ext cx="7772400" cy="1143000"/>
          </a:xfrm>
        </p:spPr>
        <p:txBody>
          <a:bodyPr>
            <a:normAutofit/>
          </a:bodyPr>
          <a:lstStyle/>
          <a:p>
            <a:r>
              <a:rPr lang="cs-CZ" sz="2400">
                <a:solidFill>
                  <a:schemeClr val="accent3">
                    <a:lumMod val="75000"/>
                  </a:schemeClr>
                </a:solidFill>
              </a:rPr>
              <a:t>What tv programmes do you like?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385520"/>
              </p:ext>
            </p:extLst>
          </p:nvPr>
        </p:nvGraphicFramePr>
        <p:xfrm>
          <a:off x="899592" y="476672"/>
          <a:ext cx="7260000" cy="445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cartoons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comedies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sport programmes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music</a:t>
                      </a:r>
                      <a:r>
                        <a:rPr lang="cs-CZ" baseline="0"/>
                        <a:t> programmes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animal programmes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quizzes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science fiction films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love stories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Tv</a:t>
                      </a:r>
                      <a:r>
                        <a:rPr lang="cs-CZ" baseline="0"/>
                        <a:t> series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news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criminal films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293087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TC101859862[[fn=Městská zábava]]</Template>
  <TotalTime>106</TotalTime>
  <Words>68</Words>
  <Application>Microsoft Office PowerPoint</Application>
  <PresentationFormat>Předvádění na obrazovce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Wingdings 3</vt:lpstr>
      <vt:lpstr>Urban Pop</vt:lpstr>
      <vt:lpstr>What´s on Tv?</vt:lpstr>
      <vt:lpstr>obsah</vt:lpstr>
      <vt:lpstr>Prezentace aplikace PowerPoint</vt:lpstr>
      <vt:lpstr>What tv programmes do you like?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Kolářová</dc:creator>
  <cp:lastModifiedBy>Mgr. Petr Pohnán</cp:lastModifiedBy>
  <cp:revision>14</cp:revision>
  <dcterms:created xsi:type="dcterms:W3CDTF">2012-03-06T18:38:30Z</dcterms:created>
  <dcterms:modified xsi:type="dcterms:W3CDTF">2020-04-17T07:40:13Z</dcterms:modified>
</cp:coreProperties>
</file>