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CA62B-7A1A-497C-8FFC-FA02172B550A}" type="datetimeFigureOut">
              <a:rPr lang="cs-CZ" smtClean="0"/>
              <a:pPr/>
              <a:t>8.4.2020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A61C0-DEFC-4C65-A1CB-B24D8574FB1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/>
              <a:t>[cit. 2012-2-24]. Obrázek dostupný pod licencí GNU Free Documentation Licence na www:</a:t>
            </a:r>
          </a:p>
          <a:p>
            <a:r>
              <a:rPr lang="cs-CZ"/>
              <a:t>http://www.pdclipart.org/displayimage.php?album=search&amp;cat=0&amp;pos=0</a:t>
            </a:r>
          </a:p>
          <a:p>
            <a:r>
              <a:rPr lang="cs-CZ"/>
              <a:t>http://www.pdclipart.org/displayimage.php?album=search&amp;cat=0&amp;pos=19</a:t>
            </a:r>
          </a:p>
          <a:p>
            <a:r>
              <a:rPr lang="cs-CZ"/>
              <a:t>http://www.pdclipart.org/displayimage.php?album=search&amp;cat=0&amp;pos=8</a:t>
            </a:r>
          </a:p>
          <a:p>
            <a:r>
              <a:rPr lang="cs-CZ"/>
              <a:t>http://www.pdclipart.org/displayimage.php?album=search&amp;cat=0&amp;pos=5</a:t>
            </a:r>
          </a:p>
          <a:p>
            <a:r>
              <a:rPr lang="cs-CZ"/>
              <a:t>http://www.pdclipart.org/displayimage.php?album=search&amp;cat=0&amp;pos=10</a:t>
            </a:r>
          </a:p>
          <a:p>
            <a:r>
              <a:rPr lang="cs-CZ"/>
              <a:t>http://www.pdclipart.org/displayimage.php?album=search&amp;cat=0&amp;pos=7</a:t>
            </a:r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A61C0-DEFC-4C65-A1CB-B24D8574FB1D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3EC6-DAFC-4259-BFFD-481C9D7C68B6}" type="datetimeFigureOut">
              <a:rPr lang="cs-CZ" smtClean="0"/>
              <a:pPr/>
              <a:t>8.4.2020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CED6-A6A4-4DE8-B81E-364941B0D8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3EC6-DAFC-4259-BFFD-481C9D7C68B6}" type="datetimeFigureOut">
              <a:rPr lang="cs-CZ" smtClean="0"/>
              <a:pPr/>
              <a:t>8.4.2020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CED6-A6A4-4DE8-B81E-364941B0D8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3EC6-DAFC-4259-BFFD-481C9D7C68B6}" type="datetimeFigureOut">
              <a:rPr lang="cs-CZ" smtClean="0"/>
              <a:pPr/>
              <a:t>8.4.2020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CED6-A6A4-4DE8-B81E-364941B0D8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3EC6-DAFC-4259-BFFD-481C9D7C68B6}" type="datetimeFigureOut">
              <a:rPr lang="cs-CZ" smtClean="0"/>
              <a:pPr/>
              <a:t>8.4.2020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CED6-A6A4-4DE8-B81E-364941B0D8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3EC6-DAFC-4259-BFFD-481C9D7C68B6}" type="datetimeFigureOut">
              <a:rPr lang="cs-CZ" smtClean="0"/>
              <a:pPr/>
              <a:t>8.4.2020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CED6-A6A4-4DE8-B81E-364941B0D8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3EC6-DAFC-4259-BFFD-481C9D7C68B6}" type="datetimeFigureOut">
              <a:rPr lang="cs-CZ" smtClean="0"/>
              <a:pPr/>
              <a:t>8.4.2020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CED6-A6A4-4DE8-B81E-364941B0D8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3EC6-DAFC-4259-BFFD-481C9D7C68B6}" type="datetimeFigureOut">
              <a:rPr lang="cs-CZ" smtClean="0"/>
              <a:pPr/>
              <a:t>8.4.2020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CED6-A6A4-4DE8-B81E-364941B0D8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3EC6-DAFC-4259-BFFD-481C9D7C68B6}" type="datetimeFigureOut">
              <a:rPr lang="cs-CZ" smtClean="0"/>
              <a:pPr/>
              <a:t>8.4.2020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CED6-A6A4-4DE8-B81E-364941B0D8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3EC6-DAFC-4259-BFFD-481C9D7C68B6}" type="datetimeFigureOut">
              <a:rPr lang="cs-CZ" smtClean="0"/>
              <a:pPr/>
              <a:t>8.4.2020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CED6-A6A4-4DE8-B81E-364941B0D8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3EC6-DAFC-4259-BFFD-481C9D7C68B6}" type="datetimeFigureOut">
              <a:rPr lang="cs-CZ" smtClean="0"/>
              <a:pPr/>
              <a:t>8.4.2020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CED6-A6A4-4DE8-B81E-364941B0D8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3EC6-DAFC-4259-BFFD-481C9D7C68B6}" type="datetimeFigureOut">
              <a:rPr lang="cs-CZ" smtClean="0"/>
              <a:pPr/>
              <a:t>8.4.2020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CED6-A6A4-4DE8-B81E-364941B0D8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73EC6-DAFC-4259-BFFD-481C9D7C68B6}" type="datetimeFigureOut">
              <a:rPr lang="cs-CZ" smtClean="0"/>
              <a:pPr/>
              <a:t>8.4.2020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2CED6-A6A4-4DE8-B81E-364941B0D88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u="sng">
                <a:latin typeface="Arial Black" pitchFamily="34" charset="0"/>
              </a:rPr>
              <a:t>DAYS OF THE WEEK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28670"/>
          </a:xfrm>
        </p:spPr>
        <p:txBody>
          <a:bodyPr>
            <a:normAutofit/>
          </a:bodyPr>
          <a:lstStyle/>
          <a:p>
            <a:r>
              <a:rPr lang="cs-CZ" sz="2800" b="1">
                <a:latin typeface="Times New Roman" pitchFamily="18" charset="0"/>
                <a:cs typeface="Times New Roman" pitchFamily="18" charset="0"/>
              </a:rPr>
              <a:t>Find days of the week and write them.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571472" y="1000108"/>
          <a:ext cx="4807690" cy="5554008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480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0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0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07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07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07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07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07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07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50721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W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M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O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N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D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A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Y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X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T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C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721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E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B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S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I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W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F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L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S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H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O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721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D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K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U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L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Y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R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Z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A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U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Q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721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N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S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N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A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M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I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N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T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R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D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721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E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Z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D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T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B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D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H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U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S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I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721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S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W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A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G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J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A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V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R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D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P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721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D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R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Y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N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X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Y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M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D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A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G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721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A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I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T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U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E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S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D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A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Y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F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82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Y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J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E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F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B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A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L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Y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K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0" u="none" strike="noStrike">
                          <a:solidFill>
                            <a:srgbClr val="00B0F0"/>
                          </a:solidFill>
                        </a:rPr>
                        <a:t>C</a:t>
                      </a:r>
                      <a:endParaRPr lang="cs-CZ" sz="4000" b="1" i="0" u="none" strike="noStrike">
                        <a:solidFill>
                          <a:srgbClr val="00B0F0"/>
                        </a:solidFill>
                        <a:latin typeface="Times New Roman"/>
                      </a:endParaRPr>
                    </a:p>
                  </a:txBody>
                  <a:tcPr marL="7512" marR="7512" marT="7512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5857884" y="1857364"/>
            <a:ext cx="28575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/>
              <a:t>___________________________________________________________________________________________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2800" b="1">
                <a:latin typeface="Times New Roman" pitchFamily="18" charset="0"/>
                <a:cs typeface="Times New Roman" pitchFamily="18" charset="0"/>
              </a:rPr>
              <a:t>Make sentences.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214422"/>
            <a:ext cx="8786874" cy="512605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cs-CZ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Mondays Bean has eleven at Science</a:t>
            </a:r>
            <a:r>
              <a:rPr lang="cs-CZ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>
                <a:solidFill>
                  <a:srgbClr val="0070C0"/>
                </a:solidFill>
                <a:latin typeface="Times New Roman"/>
                <a:cs typeface="Times New Roman"/>
              </a:rPr>
              <a:t>’</a:t>
            </a:r>
            <a:r>
              <a:rPr lang="cs-CZ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clock On.</a:t>
            </a:r>
          </a:p>
          <a:p>
            <a:pPr>
              <a:lnSpc>
                <a:spcPct val="150000"/>
              </a:lnSpc>
              <a:buNone/>
            </a:pPr>
            <a:r>
              <a:rPr lang="cs-CZ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Art o</a:t>
            </a:r>
            <a:r>
              <a:rPr lang="cs-CZ">
                <a:solidFill>
                  <a:srgbClr val="FF0000"/>
                </a:solidFill>
                <a:latin typeface="Times New Roman"/>
                <a:cs typeface="Times New Roman"/>
              </a:rPr>
              <a:t>’</a:t>
            </a:r>
            <a:r>
              <a:rPr lang="cs-CZ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clock</a:t>
            </a:r>
            <a:r>
              <a:rPr lang="cs-CZ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has Bean On at Tuesdays one.</a:t>
            </a:r>
          </a:p>
          <a:p>
            <a:pPr>
              <a:lnSpc>
                <a:spcPct val="150000"/>
              </a:lnSpc>
              <a:buNone/>
            </a:pPr>
            <a:r>
              <a:rPr lang="cs-CZ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eight has Sport On o</a:t>
            </a:r>
            <a:r>
              <a:rPr lang="cs-CZ">
                <a:solidFill>
                  <a:srgbClr val="00B050"/>
                </a:solidFill>
                <a:latin typeface="Times New Roman"/>
                <a:cs typeface="Times New Roman"/>
              </a:rPr>
              <a:t>’</a:t>
            </a:r>
            <a:r>
              <a:rPr lang="cs-CZ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clock at Bean Wednesdays.</a:t>
            </a:r>
          </a:p>
          <a:p>
            <a:pPr>
              <a:lnSpc>
                <a:spcPct val="150000"/>
              </a:lnSpc>
              <a:buNone/>
            </a:pPr>
            <a:r>
              <a:rPr lang="cs-CZ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On Bean nine Thursdays has History at o</a:t>
            </a:r>
            <a:r>
              <a:rPr lang="cs-CZ">
                <a:solidFill>
                  <a:srgbClr val="7030A0"/>
                </a:solidFill>
                <a:latin typeface="Times New Roman"/>
                <a:cs typeface="Times New Roman"/>
              </a:rPr>
              <a:t>’</a:t>
            </a:r>
            <a:r>
              <a:rPr lang="cs-CZ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clock.</a:t>
            </a:r>
          </a:p>
          <a:p>
            <a:pPr>
              <a:lnSpc>
                <a:spcPct val="150000"/>
              </a:lnSpc>
              <a:buNone/>
            </a:pPr>
            <a:r>
              <a:rPr lang="cs-CZ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Bean at Computer o</a:t>
            </a:r>
            <a:r>
              <a:rPr lang="cs-CZ">
                <a:solidFill>
                  <a:srgbClr val="FFFF00"/>
                </a:solidFill>
                <a:latin typeface="Times New Roman"/>
                <a:cs typeface="Times New Roman"/>
              </a:rPr>
              <a:t>’</a:t>
            </a:r>
            <a:r>
              <a:rPr lang="cs-CZ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clock On has Fridays two.</a:t>
            </a:r>
          </a:p>
          <a:p>
            <a:pPr>
              <a:lnSpc>
                <a:spcPct val="150000"/>
              </a:lnSpc>
              <a:buNone/>
            </a:pPr>
            <a:r>
              <a:rPr lang="cs-CZ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Has On o</a:t>
            </a:r>
            <a:r>
              <a:rPr lang="cs-CZ">
                <a:solidFill>
                  <a:srgbClr val="FF66CC"/>
                </a:solidFill>
                <a:latin typeface="Times New Roman"/>
                <a:cs typeface="Times New Roman"/>
              </a:rPr>
              <a:t>’</a:t>
            </a:r>
            <a:r>
              <a:rPr lang="cs-CZ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clock Music three Bean Saturdays at. </a:t>
            </a:r>
            <a:r>
              <a:rPr lang="cs-CZ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cs-CZ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At five On Bean Sundays o</a:t>
            </a:r>
            <a:r>
              <a:rPr lang="cs-CZ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’</a:t>
            </a:r>
            <a:r>
              <a:rPr lang="cs-CZ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clock has Swimming.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2800" b="1">
                <a:latin typeface="Times New Roman" pitchFamily="18" charset="0"/>
                <a:cs typeface="Times New Roman" pitchFamily="18" charset="0"/>
              </a:rPr>
              <a:t>Do you remember? What day of the week is it?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0" y="1142984"/>
            <a:ext cx="1643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Mondays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643042" y="164305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Tuesdays</a:t>
            </a:r>
          </a:p>
        </p:txBody>
      </p:sp>
      <p:sp>
        <p:nvSpPr>
          <p:cNvPr id="6" name="Obdélník 5"/>
          <p:cNvSpPr/>
          <p:nvPr/>
        </p:nvSpPr>
        <p:spPr>
          <a:xfrm>
            <a:off x="3500430" y="1142984"/>
            <a:ext cx="19673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Wednesdays</a:t>
            </a:r>
          </a:p>
        </p:txBody>
      </p:sp>
      <p:sp>
        <p:nvSpPr>
          <p:cNvPr id="7" name="Obdélník 6"/>
          <p:cNvSpPr/>
          <p:nvPr/>
        </p:nvSpPr>
        <p:spPr>
          <a:xfrm>
            <a:off x="5500694" y="1857364"/>
            <a:ext cx="16802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Thursdays</a:t>
            </a:r>
          </a:p>
        </p:txBody>
      </p:sp>
      <p:sp>
        <p:nvSpPr>
          <p:cNvPr id="8" name="Obdélník 7"/>
          <p:cNvSpPr/>
          <p:nvPr/>
        </p:nvSpPr>
        <p:spPr>
          <a:xfrm>
            <a:off x="7429520" y="1214422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Fridays</a:t>
            </a:r>
          </a:p>
        </p:txBody>
      </p:sp>
      <p:sp>
        <p:nvSpPr>
          <p:cNvPr id="9" name="Obdélník 8"/>
          <p:cNvSpPr/>
          <p:nvPr/>
        </p:nvSpPr>
        <p:spPr>
          <a:xfrm>
            <a:off x="7429520" y="2643182"/>
            <a:ext cx="1401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Sundays</a:t>
            </a:r>
          </a:p>
        </p:txBody>
      </p:sp>
      <p:sp>
        <p:nvSpPr>
          <p:cNvPr id="10" name="Obdélník 9"/>
          <p:cNvSpPr/>
          <p:nvPr/>
        </p:nvSpPr>
        <p:spPr>
          <a:xfrm>
            <a:off x="0" y="2571744"/>
            <a:ext cx="16001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Saturdays</a:t>
            </a:r>
          </a:p>
        </p:txBody>
      </p:sp>
      <p:pic>
        <p:nvPicPr>
          <p:cNvPr id="15362" name="Picture 2" descr="art clas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3714752"/>
            <a:ext cx="1493333" cy="1157334"/>
          </a:xfrm>
          <a:prstGeom prst="rect">
            <a:avLst/>
          </a:prstGeom>
          <a:noFill/>
        </p:spPr>
      </p:pic>
      <p:pic>
        <p:nvPicPr>
          <p:cNvPr id="15364" name="Picture 4" descr="Sports icon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46" y="2928934"/>
            <a:ext cx="2142925" cy="1929486"/>
          </a:xfrm>
          <a:prstGeom prst="rect">
            <a:avLst/>
          </a:prstGeom>
          <a:noFill/>
        </p:spPr>
      </p:pic>
      <p:pic>
        <p:nvPicPr>
          <p:cNvPr id="15366" name="Picture 6" descr="recorder and music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4" y="5429264"/>
            <a:ext cx="2799097" cy="1268436"/>
          </a:xfrm>
          <a:prstGeom prst="rect">
            <a:avLst/>
          </a:prstGeom>
          <a:noFill/>
        </p:spPr>
      </p:pic>
      <p:pic>
        <p:nvPicPr>
          <p:cNvPr id="15368" name="Picture 8" descr="At the Computer 1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29454" y="3357562"/>
            <a:ext cx="2000001" cy="1280000"/>
          </a:xfrm>
          <a:prstGeom prst="rect">
            <a:avLst/>
          </a:prstGeom>
          <a:noFill/>
        </p:spPr>
      </p:pic>
      <p:pic>
        <p:nvPicPr>
          <p:cNvPr id="15370" name="Picture 10" descr="swim sm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14678" y="5429264"/>
            <a:ext cx="3306032" cy="1257905"/>
          </a:xfrm>
          <a:prstGeom prst="rect">
            <a:avLst/>
          </a:prstGeom>
          <a:noFill/>
        </p:spPr>
      </p:pic>
      <p:pic>
        <p:nvPicPr>
          <p:cNvPr id="15372" name="Picture 12" descr="egypt history Amenhotep II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929190" y="2786058"/>
            <a:ext cx="1589987" cy="2021171"/>
          </a:xfrm>
          <a:prstGeom prst="rect">
            <a:avLst/>
          </a:prstGeom>
          <a:noFill/>
        </p:spPr>
      </p:pic>
      <p:pic>
        <p:nvPicPr>
          <p:cNvPr id="15374" name="Picture 14" descr="bumblebee flower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858016" y="5072074"/>
            <a:ext cx="2190476" cy="16209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344</Words>
  <Application>Microsoft Office PowerPoint</Application>
  <PresentationFormat>Předvádění na obrazovce (4:3)</PresentationFormat>
  <Paragraphs>117</Paragraphs>
  <Slides>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Times New Roman</vt:lpstr>
      <vt:lpstr>Motiv sady Office</vt:lpstr>
      <vt:lpstr>DAYS OF THE WEEK</vt:lpstr>
      <vt:lpstr>Find days of the week and write them.</vt:lpstr>
      <vt:lpstr>Make sentences.</vt:lpstr>
      <vt:lpstr>Do you remember? What day of the week is it?</vt:lpstr>
    </vt:vector>
  </TitlesOfParts>
  <Company>Lenka Galasová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DAYS OF THE WEEK</dc:title>
  <dc:creator>Lenka Galasová</dc:creator>
  <cp:lastModifiedBy>Mgr. Michal Anděl</cp:lastModifiedBy>
  <cp:revision>16</cp:revision>
  <dcterms:created xsi:type="dcterms:W3CDTF">2012-02-23T17:38:42Z</dcterms:created>
  <dcterms:modified xsi:type="dcterms:W3CDTF">2020-04-08T06:33:06Z</dcterms:modified>
</cp:coreProperties>
</file>