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2" r:id="rId3"/>
    <p:sldId id="264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CEA8C-4BCE-4ED7-9B69-E970A9D800B4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AC327-D8D9-4144-9BF6-F3177C8DF0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42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Slouží k opakování</a:t>
            </a:r>
            <a:r>
              <a:rPr lang="cs-CZ" baseline="0" dirty="0"/>
              <a:t> a procvičení slovní zásoby.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AC327-D8D9-4144-9BF6-F3177C8DF07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13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Slouží k procvičení slovní zásoby. Možno</a:t>
            </a:r>
            <a:r>
              <a:rPr lang="cs-CZ" baseline="0" dirty="0"/>
              <a:t> použít jako pracovní list pro samostatnou práci žáků nebo pro společnou práci na tabuli.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AC327-D8D9-4144-9BF6-F3177C8DF0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3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Slouží k procvičení slovní zásoby. Možno</a:t>
            </a:r>
            <a:r>
              <a:rPr lang="cs-CZ" baseline="0" dirty="0"/>
              <a:t> použít jako pracovní list pro samostatnou práci žáků nebo pro společnou práci na tabuli.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AC327-D8D9-4144-9BF6-F3177C8DF0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31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29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53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9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9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93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5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63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80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90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D3B8-8B97-4C13-ABBD-C0BF8712391E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11583-F2DE-49A5-8062-95B7C6F65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8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POČASÍ - WEATHER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Je slunečno.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Je horko.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Je chladno.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Je větrno.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Prší.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Je zataženo.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Sněží.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Je polojasno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sunny.</a:t>
            </a:r>
          </a:p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hot.</a:t>
            </a:r>
          </a:p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cold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windy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raining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cloudy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snowing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somewhat</a:t>
            </a:r>
            <a:r>
              <a:rPr lang="cs-CZ" dirty="0"/>
              <a:t> </a:t>
            </a:r>
            <a:r>
              <a:rPr lang="cs-CZ" dirty="0" err="1"/>
              <a:t>cloudy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39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Vybarvi tyto sněhuláky (</a:t>
            </a:r>
            <a:r>
              <a:rPr lang="cs-CZ" sz="3600" dirty="0" err="1"/>
              <a:t>Colour</a:t>
            </a:r>
            <a:r>
              <a:rPr lang="cs-CZ" sz="3600" dirty="0"/>
              <a:t> these </a:t>
            </a:r>
            <a:r>
              <a:rPr lang="cs-CZ" sz="3600" dirty="0" err="1"/>
              <a:t>snowmen</a:t>
            </a:r>
            <a:r>
              <a:rPr lang="cs-CZ" sz="3600" dirty="0"/>
              <a:t> 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got</a:t>
            </a:r>
            <a:r>
              <a:rPr lang="cs-CZ" dirty="0"/>
              <a:t> a blue </a:t>
            </a:r>
            <a:r>
              <a:rPr lang="cs-CZ" dirty="0" err="1"/>
              <a:t>hat</a:t>
            </a:r>
            <a:r>
              <a:rPr lang="cs-CZ" dirty="0"/>
              <a:t>.</a:t>
            </a:r>
          </a:p>
          <a:p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got</a:t>
            </a:r>
            <a:r>
              <a:rPr lang="cs-CZ" dirty="0"/>
              <a:t> a </a:t>
            </a:r>
            <a:r>
              <a:rPr lang="cs-CZ" dirty="0" err="1"/>
              <a:t>red</a:t>
            </a:r>
            <a:r>
              <a:rPr lang="cs-CZ" dirty="0"/>
              <a:t> nose.</a:t>
            </a:r>
          </a:p>
          <a:p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got</a:t>
            </a:r>
            <a:r>
              <a:rPr lang="cs-CZ" dirty="0"/>
              <a:t> a </a:t>
            </a:r>
            <a:r>
              <a:rPr lang="cs-CZ" dirty="0" err="1"/>
              <a:t>yellow</a:t>
            </a:r>
            <a:r>
              <a:rPr lang="cs-CZ" dirty="0"/>
              <a:t> </a:t>
            </a:r>
            <a:r>
              <a:rPr lang="cs-CZ" dirty="0" err="1"/>
              <a:t>scarf</a:t>
            </a:r>
            <a:r>
              <a:rPr lang="cs-CZ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got</a:t>
            </a:r>
            <a:r>
              <a:rPr lang="cs-CZ" dirty="0"/>
              <a:t> a green </a:t>
            </a:r>
            <a:r>
              <a:rPr lang="cs-CZ" dirty="0" err="1"/>
              <a:t>hat</a:t>
            </a:r>
            <a:r>
              <a:rPr lang="cs-CZ" dirty="0"/>
              <a:t>.</a:t>
            </a:r>
          </a:p>
          <a:p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orange</a:t>
            </a:r>
            <a:r>
              <a:rPr lang="cs-CZ" dirty="0"/>
              <a:t> nose.</a:t>
            </a:r>
          </a:p>
          <a:p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got</a:t>
            </a:r>
            <a:r>
              <a:rPr lang="cs-CZ" dirty="0"/>
              <a:t> a </a:t>
            </a:r>
            <a:r>
              <a:rPr lang="cs-CZ" dirty="0" err="1"/>
              <a:t>brown</a:t>
            </a:r>
            <a:r>
              <a:rPr lang="cs-CZ" dirty="0"/>
              <a:t> </a:t>
            </a:r>
            <a:r>
              <a:rPr lang="cs-CZ" dirty="0" err="1"/>
              <a:t>scarf</a:t>
            </a:r>
            <a:r>
              <a:rPr lang="cs-CZ" dirty="0"/>
              <a:t>.</a:t>
            </a:r>
          </a:p>
        </p:txBody>
      </p:sp>
      <p:pic>
        <p:nvPicPr>
          <p:cNvPr id="2050" name="Picture 2" descr="C:\Users\ProchazkovaE\AppData\Local\Microsoft\Windows\Temporary Internet Files\Content.IE5\VA2H4KKW\MC900343179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1" y="1412776"/>
            <a:ext cx="3045982" cy="290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ProchazkovaE\AppData\Local\Microsoft\Windows\Temporary Internet Files\Content.IE5\TN3PGN12\MC900346825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2776"/>
            <a:ext cx="2843808" cy="270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11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K obrázku připiš, jaké je počasí</a:t>
            </a:r>
            <a:br>
              <a:rPr lang="cs-CZ" sz="4000" dirty="0"/>
            </a:br>
            <a:r>
              <a:rPr lang="cs-CZ" sz="4000" dirty="0"/>
              <a:t>( </a:t>
            </a:r>
            <a:r>
              <a:rPr lang="cs-CZ" sz="3600" dirty="0"/>
              <a:t>Obrázky vybarvi )</a:t>
            </a:r>
          </a:p>
        </p:txBody>
      </p:sp>
      <p:pic>
        <p:nvPicPr>
          <p:cNvPr id="3084" name="Picture 12" descr="C:\Users\ProchazkovaE\AppData\Local\Microsoft\Windows\Temporary Internet Files\Content.IE5\TLWFA20Q\MC900432591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3897" y="1634965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ProchazkovaE\AppData\Local\Microsoft\Windows\Temporary Internet Files\Content.IE5\VA2H4KKW\MC900440405[1].png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9533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ProchazkovaE\AppData\Local\Microsoft\Windows\Temporary Internet Files\Content.IE5\O5OWQL3P\MM900354676[1].gif"/>
          <p:cNvPicPr>
            <a:picLocks noChangeAspect="1" noChangeArrowheads="1" noCrop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6848"/>
            <a:ext cx="1230809" cy="179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ProchazkovaE\AppData\Local\Microsoft\Windows\Temporary Internet Files\Content.IE5\OJV14C8I\MC900432590[1].png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640" y="314096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ProchazkovaE\AppData\Local\Microsoft\Windows\Temporary Internet Files\Content.IE5\MMHF5AC4\MC900432587[2].png"/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141" y="485958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ProchazkovaE\AppData\Local\Microsoft\Windows\Temporary Internet Files\Content.IE5\TN3PGN12\MC900413534[1].wmf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162" y="3054422"/>
            <a:ext cx="1968492" cy="165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512168" y="2549251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________________________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187651" y="606945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________________________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210212" y="433937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________________________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189345" y="2618655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________________________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512168" y="433937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________________________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512168" y="6069458"/>
            <a:ext cx="298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5418012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189</Words>
  <Application>Microsoft Office PowerPoint</Application>
  <PresentationFormat>Předvádění na obrazovce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POČASÍ - WEATHER</vt:lpstr>
      <vt:lpstr>Vybarvi tyto sněhuláky (Colour these snowmen )</vt:lpstr>
      <vt:lpstr>K obrázku připiš, jaké je počasí ( Obrázky vybarvi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Mgr. Michal Anděl</cp:lastModifiedBy>
  <cp:revision>41</cp:revision>
  <dcterms:created xsi:type="dcterms:W3CDTF">2011-08-21T15:31:45Z</dcterms:created>
  <dcterms:modified xsi:type="dcterms:W3CDTF">2020-05-04T07:01:31Z</dcterms:modified>
</cp:coreProperties>
</file>