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7"/>
  </p:notesMasterIdLst>
  <p:sldIdLst>
    <p:sldId id="299" r:id="rId2"/>
    <p:sldId id="300" r:id="rId3"/>
    <p:sldId id="274" r:id="rId4"/>
    <p:sldId id="290" r:id="rId5"/>
    <p:sldId id="285" r:id="rId6"/>
    <p:sldId id="286" r:id="rId7"/>
    <p:sldId id="289" r:id="rId8"/>
    <p:sldId id="287" r:id="rId9"/>
    <p:sldId id="275" r:id="rId10"/>
    <p:sldId id="288" r:id="rId11"/>
    <p:sldId id="281" r:id="rId12"/>
    <p:sldId id="282" r:id="rId13"/>
    <p:sldId id="283" r:id="rId14"/>
    <p:sldId id="284" r:id="rId15"/>
    <p:sldId id="276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C4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8" autoAdjust="0"/>
    <p:restoredTop sz="94660"/>
  </p:normalViewPr>
  <p:slideViewPr>
    <p:cSldViewPr>
      <p:cViewPr varScale="1">
        <p:scale>
          <a:sx n="108" d="100"/>
          <a:sy n="108" d="100"/>
        </p:scale>
        <p:origin x="169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676B5-40FB-4304-A515-3A9FE54A98CF}" type="datetimeFigureOut">
              <a:rPr lang="cs-CZ" smtClean="0"/>
              <a:t>24.4.2020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EC0E9-EDB4-4849-B798-E91ADE36F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1850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3A43-DD5F-4CD2-836F-6D6D9386C738}" type="datetime1">
              <a:rPr lang="cs-CZ" smtClean="0"/>
              <a:t>24.4.2020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0F18-ADE5-4807-9373-727F3A31F4D5}" type="datetime1">
              <a:rPr lang="cs-CZ" smtClean="0"/>
              <a:t>24.4.2020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5219-191E-4AAE-B0B5-30B8DD961B52}" type="datetime1">
              <a:rPr lang="cs-CZ" smtClean="0"/>
              <a:t>24.4.2020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162F-90B9-4DEF-9207-D819C9D79576}" type="datetime1">
              <a:rPr lang="cs-CZ" smtClean="0"/>
              <a:t>24.4.2020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5C8C-67DA-4C77-B49D-1BE859F9E3C0}" type="datetime1">
              <a:rPr lang="cs-CZ" smtClean="0"/>
              <a:t>24.4.2020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3CF8-5281-4F3B-81F6-C1E9F4A02277}" type="datetime1">
              <a:rPr lang="cs-CZ" smtClean="0"/>
              <a:t>24.4.2020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>
        <p:tmplLst>
          <p:tmpl lvl="1">
            <p:tnLst>
              <p:par>
                <p:cTn presetID="32" presetClass="emph" presetSubtype="0" fill="hold" nodeType="afterEffect">
                  <p:stCondLst>
                    <p:cond delay="0"/>
                  </p:stCondLst>
                  <p:childTnLst>
                    <p:animRot by="120000">
                      <p:cBhvr>
                        <p:cTn dur="100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-240000">
                      <p:cBhvr>
                        <p:cTn dur="200" fill="hold">
                          <p:stCondLst>
                            <p:cond delay="2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240000">
                      <p:cBhvr>
                        <p:cTn dur="200" fill="hold">
                          <p:stCondLst>
                            <p:cond delay="4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-240000">
                      <p:cBhvr>
                        <p:cTn dur="200" fill="hold">
                          <p:stCondLst>
                            <p:cond delay="6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120000">
                      <p:cBhvr>
                        <p:cTn dur="200" fill="hold">
                          <p:stCondLst>
                            <p:cond delay="8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2">
            <p:tnLst>
              <p:par>
                <p:cTn presetID="32" presetClass="emph" presetSubtype="0" fill="hold" nodeType="afterEffect">
                  <p:stCondLst>
                    <p:cond delay="0"/>
                  </p:stCondLst>
                  <p:childTnLst>
                    <p:animRot by="120000">
                      <p:cBhvr>
                        <p:cTn dur="100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-240000">
                      <p:cBhvr>
                        <p:cTn dur="200" fill="hold">
                          <p:stCondLst>
                            <p:cond delay="2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240000">
                      <p:cBhvr>
                        <p:cTn dur="200" fill="hold">
                          <p:stCondLst>
                            <p:cond delay="4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-240000">
                      <p:cBhvr>
                        <p:cTn dur="200" fill="hold">
                          <p:stCondLst>
                            <p:cond delay="6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120000">
                      <p:cBhvr>
                        <p:cTn dur="200" fill="hold">
                          <p:stCondLst>
                            <p:cond delay="8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3">
            <p:tnLst>
              <p:par>
                <p:cTn presetID="32" presetClass="emph" presetSubtype="0" fill="hold" nodeType="afterEffect">
                  <p:stCondLst>
                    <p:cond delay="0"/>
                  </p:stCondLst>
                  <p:childTnLst>
                    <p:animRot by="120000">
                      <p:cBhvr>
                        <p:cTn dur="100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-240000">
                      <p:cBhvr>
                        <p:cTn dur="200" fill="hold">
                          <p:stCondLst>
                            <p:cond delay="2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240000">
                      <p:cBhvr>
                        <p:cTn dur="200" fill="hold">
                          <p:stCondLst>
                            <p:cond delay="4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-240000">
                      <p:cBhvr>
                        <p:cTn dur="200" fill="hold">
                          <p:stCondLst>
                            <p:cond delay="6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120000">
                      <p:cBhvr>
                        <p:cTn dur="200" fill="hold">
                          <p:stCondLst>
                            <p:cond delay="8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4">
            <p:tnLst>
              <p:par>
                <p:cTn presetID="32" presetClass="emph" presetSubtype="0" fill="hold" nodeType="afterEffect">
                  <p:stCondLst>
                    <p:cond delay="0"/>
                  </p:stCondLst>
                  <p:childTnLst>
                    <p:animRot by="120000">
                      <p:cBhvr>
                        <p:cTn dur="100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-240000">
                      <p:cBhvr>
                        <p:cTn dur="200" fill="hold">
                          <p:stCondLst>
                            <p:cond delay="2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240000">
                      <p:cBhvr>
                        <p:cTn dur="200" fill="hold">
                          <p:stCondLst>
                            <p:cond delay="4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-240000">
                      <p:cBhvr>
                        <p:cTn dur="200" fill="hold">
                          <p:stCondLst>
                            <p:cond delay="6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120000">
                      <p:cBhvr>
                        <p:cTn dur="200" fill="hold">
                          <p:stCondLst>
                            <p:cond delay="8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5">
            <p:tnLst>
              <p:par>
                <p:cTn presetID="32" presetClass="emph" presetSubtype="0" fill="hold" nodeType="afterEffect">
                  <p:stCondLst>
                    <p:cond delay="0"/>
                  </p:stCondLst>
                  <p:childTnLst>
                    <p:animRot by="120000">
                      <p:cBhvr>
                        <p:cTn dur="100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-240000">
                      <p:cBhvr>
                        <p:cTn dur="200" fill="hold">
                          <p:stCondLst>
                            <p:cond delay="2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240000">
                      <p:cBhvr>
                        <p:cTn dur="200" fill="hold">
                          <p:stCondLst>
                            <p:cond delay="4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-240000">
                      <p:cBhvr>
                        <p:cTn dur="200" fill="hold">
                          <p:stCondLst>
                            <p:cond delay="6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  <p:animRot by="120000">
                      <p:cBhvr>
                        <p:cTn dur="200" fill="hold">
                          <p:stCondLst>
                            <p:cond delay="800"/>
                          </p:stCondLst>
                        </p:cTn>
                        <p:tgtEl>
                          <p:spTgt spid="9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3C11-3421-43DA-B654-98BED68469C9}" type="datetime1">
              <a:rPr lang="cs-CZ" smtClean="0"/>
              <a:t>24.4.2020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03B6B-900B-4431-9EC9-0504992A991A}" type="datetime1">
              <a:rPr lang="cs-CZ" smtClean="0"/>
              <a:t>24.4.2020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D2150-83A7-4070-B62D-DC0ED6A2A9F0}" type="datetime1">
              <a:rPr lang="cs-CZ" smtClean="0"/>
              <a:t>24.4.2020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35DF-67F5-48C1-977C-9FE9ED484D3B}" type="datetime1">
              <a:rPr lang="cs-CZ" smtClean="0"/>
              <a:t>24.4.2020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1AC36-3469-4A21-BD20-3914117921E6}" type="datetime1">
              <a:rPr lang="cs-CZ" smtClean="0"/>
              <a:t>24.4.2020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E78B05B-E061-4713-9789-089775149A20}" type="datetime1">
              <a:rPr lang="cs-CZ" smtClean="0"/>
              <a:t>24.4.2020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C5885FD-E9F6-4616-A947-C967941DDDC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t>1</a:t>
            </a:fld>
            <a:endParaRPr lang="cs-CZ"/>
          </a:p>
        </p:txBody>
      </p:sp>
      <p:pic>
        <p:nvPicPr>
          <p:cNvPr id="5" name="Picture 2" descr="C:\Users\sen\AppData\Local\Microsoft\Windows\Temporary Internet Files\Content.IE5\ETR1H94E\MC90033401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443" y="3904698"/>
            <a:ext cx="1118894" cy="1660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sen\AppData\Local\Microsoft\Windows\Temporary Internet Files\Content.IE5\ETR1H94E\MC90033407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794" y="4156120"/>
            <a:ext cx="1505359" cy="140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sen\AppData\Local\Microsoft\Windows\Temporary Internet Files\Content.IE5\ETR1H94E\MC90033402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772" y="1451833"/>
            <a:ext cx="1360951" cy="132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sen\AppData\Local\Microsoft\Windows\Temporary Internet Files\Content.IE5\OKK7SFPI\MC90033408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484" y="1413360"/>
            <a:ext cx="899973" cy="1366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sen\AppData\Local\Microsoft\Windows\Temporary Internet Files\Content.IE5\ETR1H94E\MC90033402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066" y="1124744"/>
            <a:ext cx="1236103" cy="165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sen\AppData\Local\Microsoft\Windows\Temporary Internet Files\Content.IE5\WWS2MI0Z\MC90025167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610" y="3745094"/>
            <a:ext cx="1065276" cy="181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ovéPole 16"/>
          <p:cNvSpPr txBox="1"/>
          <p:nvPr/>
        </p:nvSpPr>
        <p:spPr>
          <a:xfrm>
            <a:off x="897520" y="2863115"/>
            <a:ext cx="1508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DENTIST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491880" y="2863115"/>
            <a:ext cx="16145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CLEANER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6175373" y="2863115"/>
            <a:ext cx="1802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DUSTMAN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899592" y="5642084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BUTCHER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4095217" y="5642084"/>
            <a:ext cx="1553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BAKER    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6336055" y="5642084"/>
            <a:ext cx="12490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NURSE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0339172C-E849-49C9-B901-A198410E63F2}"/>
              </a:ext>
            </a:extLst>
          </p:cNvPr>
          <p:cNvSpPr/>
          <p:nvPr/>
        </p:nvSpPr>
        <p:spPr>
          <a:xfrm>
            <a:off x="3704384" y="401122"/>
            <a:ext cx="218521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Jobs</a:t>
            </a:r>
            <a:endParaRPr lang="cs-CZ" sz="8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4732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his </a:t>
            </a:r>
            <a:r>
              <a:rPr lang="cs-CZ" dirty="0" err="1"/>
              <a:t>job</a:t>
            </a:r>
            <a:r>
              <a:rPr lang="cs-CZ" dirty="0"/>
              <a:t>?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t>10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946623" y="4725144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chemeClr val="tx2"/>
                </a:solidFill>
              </a:rPr>
              <a:t>He </a:t>
            </a:r>
            <a:r>
              <a:rPr lang="cs-CZ" sz="4000" dirty="0" err="1">
                <a:solidFill>
                  <a:schemeClr val="tx2"/>
                </a:solidFill>
              </a:rPr>
              <a:t>is</a:t>
            </a:r>
            <a:r>
              <a:rPr lang="cs-CZ" sz="4000" dirty="0">
                <a:solidFill>
                  <a:schemeClr val="tx2"/>
                </a:solidFill>
              </a:rPr>
              <a:t> a </a:t>
            </a:r>
            <a:r>
              <a:rPr lang="cs-CZ" sz="4000" dirty="0" err="1">
                <a:solidFill>
                  <a:schemeClr val="tx2"/>
                </a:solidFill>
              </a:rPr>
              <a:t>dustman</a:t>
            </a:r>
            <a:r>
              <a:rPr lang="en-US" sz="4000" dirty="0">
                <a:solidFill>
                  <a:schemeClr val="tx2"/>
                </a:solidFill>
              </a:rPr>
              <a:t>.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946623" y="2380961"/>
            <a:ext cx="41265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I</a:t>
            </a:r>
            <a:r>
              <a:rPr lang="cs-CZ" sz="4000" dirty="0">
                <a:solidFill>
                  <a:schemeClr val="tx2"/>
                </a:solidFill>
              </a:rPr>
              <a:t>s</a:t>
            </a:r>
            <a:r>
              <a:rPr lang="en-US" sz="4000" dirty="0">
                <a:solidFill>
                  <a:schemeClr val="tx2"/>
                </a:solidFill>
              </a:rPr>
              <a:t> he a </a:t>
            </a:r>
            <a:r>
              <a:rPr lang="cs-CZ" sz="4000" dirty="0" err="1">
                <a:solidFill>
                  <a:schemeClr val="tx2"/>
                </a:solidFill>
              </a:rPr>
              <a:t>dustman</a:t>
            </a:r>
            <a:r>
              <a:rPr lang="en-US" sz="4000" dirty="0">
                <a:solidFill>
                  <a:schemeClr val="tx2"/>
                </a:solidFill>
              </a:rPr>
              <a:t>?</a:t>
            </a:r>
            <a:endParaRPr lang="cs-CZ" sz="4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935379" y="3563759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err="1">
                <a:solidFill>
                  <a:schemeClr val="tx2"/>
                </a:solidFill>
              </a:rPr>
              <a:t>Yes</a:t>
            </a:r>
            <a:r>
              <a:rPr lang="en-US" sz="4000" dirty="0">
                <a:solidFill>
                  <a:schemeClr val="tx2"/>
                </a:solidFill>
              </a:rPr>
              <a:t>, </a:t>
            </a:r>
            <a:r>
              <a:rPr lang="cs-CZ" sz="4000" dirty="0">
                <a:solidFill>
                  <a:schemeClr val="tx2"/>
                </a:solidFill>
              </a:rPr>
              <a:t>he </a:t>
            </a:r>
            <a:r>
              <a:rPr lang="cs-CZ" sz="4000" dirty="0" err="1">
                <a:solidFill>
                  <a:schemeClr val="tx2"/>
                </a:solidFill>
              </a:rPr>
              <a:t>is</a:t>
            </a:r>
            <a:r>
              <a:rPr lang="en-US" sz="4000" dirty="0">
                <a:solidFill>
                  <a:schemeClr val="tx2"/>
                </a:solidFill>
              </a:rPr>
              <a:t>.</a:t>
            </a:r>
            <a:endParaRPr lang="cs-CZ" sz="4000" dirty="0"/>
          </a:p>
        </p:txBody>
      </p:sp>
      <p:pic>
        <p:nvPicPr>
          <p:cNvPr id="8194" name="Picture 2" descr="C:\Users\sen\AppData\Local\Microsoft\Windows\Temporary Internet Files\Content.IE5\ETR1H94E\MC90033402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71" y="2313927"/>
            <a:ext cx="3209053" cy="3131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9133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her </a:t>
            </a:r>
            <a:r>
              <a:rPr lang="cs-CZ" dirty="0" err="1"/>
              <a:t>job</a:t>
            </a:r>
            <a:r>
              <a:rPr lang="cs-CZ" dirty="0"/>
              <a:t>?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t>11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946623" y="4725144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 err="1">
                <a:solidFill>
                  <a:schemeClr val="tx2"/>
                </a:solidFill>
              </a:rPr>
              <a:t>She</a:t>
            </a:r>
            <a:r>
              <a:rPr lang="cs-CZ" sz="4000" dirty="0">
                <a:solidFill>
                  <a:schemeClr val="tx2"/>
                </a:solidFill>
              </a:rPr>
              <a:t> </a:t>
            </a:r>
            <a:r>
              <a:rPr lang="cs-CZ" sz="4000" dirty="0" err="1">
                <a:solidFill>
                  <a:schemeClr val="tx2"/>
                </a:solidFill>
              </a:rPr>
              <a:t>is</a:t>
            </a:r>
            <a:r>
              <a:rPr lang="cs-CZ" sz="4000" dirty="0">
                <a:solidFill>
                  <a:schemeClr val="tx2"/>
                </a:solidFill>
              </a:rPr>
              <a:t> a </a:t>
            </a:r>
            <a:r>
              <a:rPr lang="cs-CZ" sz="4000" dirty="0" err="1">
                <a:solidFill>
                  <a:schemeClr val="tx2"/>
                </a:solidFill>
              </a:rPr>
              <a:t>doctor</a:t>
            </a:r>
            <a:r>
              <a:rPr lang="en-US" sz="4000" dirty="0">
                <a:solidFill>
                  <a:schemeClr val="tx2"/>
                </a:solidFill>
              </a:rPr>
              <a:t>.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946623" y="2420888"/>
            <a:ext cx="41265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I</a:t>
            </a:r>
            <a:r>
              <a:rPr lang="cs-CZ" sz="4000" dirty="0">
                <a:solidFill>
                  <a:schemeClr val="tx2"/>
                </a:solidFill>
              </a:rPr>
              <a:t>s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cs-CZ" sz="4000" dirty="0">
                <a:solidFill>
                  <a:schemeClr val="tx2"/>
                </a:solidFill>
              </a:rPr>
              <a:t>s</a:t>
            </a:r>
            <a:r>
              <a:rPr lang="en-US" sz="4000" dirty="0">
                <a:solidFill>
                  <a:schemeClr val="tx2"/>
                </a:solidFill>
              </a:rPr>
              <a:t>he a </a:t>
            </a:r>
            <a:r>
              <a:rPr lang="cs-CZ" sz="4000" dirty="0">
                <a:solidFill>
                  <a:schemeClr val="tx2"/>
                </a:solidFill>
              </a:rPr>
              <a:t>pilot</a:t>
            </a:r>
            <a:r>
              <a:rPr lang="en-US" sz="4000" dirty="0">
                <a:solidFill>
                  <a:schemeClr val="tx2"/>
                </a:solidFill>
              </a:rPr>
              <a:t>?</a:t>
            </a:r>
            <a:endParaRPr lang="cs-CZ" sz="4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935379" y="3603686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No, </a:t>
            </a:r>
            <a:r>
              <a:rPr lang="cs-CZ" sz="4000" dirty="0" err="1">
                <a:solidFill>
                  <a:schemeClr val="tx2"/>
                </a:solidFill>
              </a:rPr>
              <a:t>she</a:t>
            </a:r>
            <a:r>
              <a:rPr lang="cs-CZ" sz="4000" dirty="0">
                <a:solidFill>
                  <a:schemeClr val="tx2"/>
                </a:solidFill>
              </a:rPr>
              <a:t> </a:t>
            </a:r>
            <a:r>
              <a:rPr lang="cs-CZ" sz="4000" dirty="0" err="1">
                <a:solidFill>
                  <a:schemeClr val="tx2"/>
                </a:solidFill>
              </a:rPr>
              <a:t>isn‘t</a:t>
            </a:r>
            <a:r>
              <a:rPr lang="cs-CZ" sz="4000" dirty="0">
                <a:solidFill>
                  <a:schemeClr val="tx2"/>
                </a:solidFill>
              </a:rPr>
              <a:t> a pilot</a:t>
            </a:r>
            <a:r>
              <a:rPr lang="en-US" sz="4000" dirty="0">
                <a:solidFill>
                  <a:schemeClr val="tx2"/>
                </a:solidFill>
              </a:rPr>
              <a:t>.</a:t>
            </a:r>
            <a:endParaRPr lang="cs-CZ" sz="4000" dirty="0"/>
          </a:p>
        </p:txBody>
      </p:sp>
      <p:pic>
        <p:nvPicPr>
          <p:cNvPr id="1041" name="Picture 17" descr="C:\Users\sen\AppData\Local\Microsoft\Windows\Temporary Internet Files\Content.IE5\WWS2MI0Z\MC90025166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11702"/>
            <a:ext cx="2229167" cy="3533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4705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his </a:t>
            </a:r>
            <a:r>
              <a:rPr lang="cs-CZ" dirty="0" err="1"/>
              <a:t>job</a:t>
            </a:r>
            <a:r>
              <a:rPr lang="cs-CZ" dirty="0"/>
              <a:t>?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t>12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367220" y="4725144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chemeClr val="tx2"/>
                </a:solidFill>
              </a:rPr>
              <a:t>He </a:t>
            </a:r>
            <a:r>
              <a:rPr lang="cs-CZ" sz="4000" dirty="0" err="1">
                <a:solidFill>
                  <a:schemeClr val="tx2"/>
                </a:solidFill>
              </a:rPr>
              <a:t>is</a:t>
            </a:r>
            <a:r>
              <a:rPr lang="cs-CZ" sz="4000" dirty="0">
                <a:solidFill>
                  <a:schemeClr val="tx2"/>
                </a:solidFill>
              </a:rPr>
              <a:t> a pilot</a:t>
            </a:r>
            <a:r>
              <a:rPr lang="en-US" sz="4000" dirty="0">
                <a:solidFill>
                  <a:schemeClr val="tx2"/>
                </a:solidFill>
              </a:rPr>
              <a:t>.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367220" y="2380961"/>
            <a:ext cx="41265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I</a:t>
            </a:r>
            <a:r>
              <a:rPr lang="cs-CZ" sz="4000" dirty="0">
                <a:solidFill>
                  <a:schemeClr val="tx2"/>
                </a:solidFill>
              </a:rPr>
              <a:t>s</a:t>
            </a:r>
            <a:r>
              <a:rPr lang="en-US" sz="4000" dirty="0">
                <a:solidFill>
                  <a:schemeClr val="tx2"/>
                </a:solidFill>
              </a:rPr>
              <a:t> he a </a:t>
            </a:r>
            <a:r>
              <a:rPr lang="cs-CZ" sz="4000" dirty="0">
                <a:solidFill>
                  <a:schemeClr val="tx2"/>
                </a:solidFill>
              </a:rPr>
              <a:t>pilot</a:t>
            </a:r>
            <a:r>
              <a:rPr lang="en-US" sz="4000" dirty="0">
                <a:solidFill>
                  <a:schemeClr val="tx2"/>
                </a:solidFill>
              </a:rPr>
              <a:t>?</a:t>
            </a:r>
            <a:endParaRPr lang="cs-CZ" sz="4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355976" y="3563759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err="1">
                <a:solidFill>
                  <a:schemeClr val="tx2"/>
                </a:solidFill>
              </a:rPr>
              <a:t>Yes</a:t>
            </a:r>
            <a:r>
              <a:rPr lang="cs-CZ" sz="4000" dirty="0">
                <a:solidFill>
                  <a:schemeClr val="tx2"/>
                </a:solidFill>
              </a:rPr>
              <a:t>, he </a:t>
            </a:r>
            <a:r>
              <a:rPr lang="cs-CZ" sz="4000" dirty="0" err="1">
                <a:solidFill>
                  <a:schemeClr val="tx2"/>
                </a:solidFill>
              </a:rPr>
              <a:t>is</a:t>
            </a:r>
            <a:r>
              <a:rPr lang="en-US" sz="4000" dirty="0">
                <a:solidFill>
                  <a:schemeClr val="tx2"/>
                </a:solidFill>
              </a:rPr>
              <a:t>.</a:t>
            </a:r>
            <a:endParaRPr lang="cs-CZ" sz="4000" dirty="0"/>
          </a:p>
        </p:txBody>
      </p:sp>
      <p:pic>
        <p:nvPicPr>
          <p:cNvPr id="2051" name="Picture 3" descr="C:\Users\sen\AppData\Local\Microsoft\Windows\Temporary Internet Files\Content.IE5\WWS2MI0Z\MC9002345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44599"/>
            <a:ext cx="3615791" cy="354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4705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his </a:t>
            </a:r>
            <a:r>
              <a:rPr lang="cs-CZ" dirty="0" err="1"/>
              <a:t>job</a:t>
            </a:r>
            <a:r>
              <a:rPr lang="cs-CZ" dirty="0"/>
              <a:t>?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t>13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946623" y="4725144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chemeClr val="tx2"/>
                </a:solidFill>
              </a:rPr>
              <a:t>He </a:t>
            </a:r>
            <a:r>
              <a:rPr lang="cs-CZ" sz="4000" dirty="0" err="1">
                <a:solidFill>
                  <a:schemeClr val="tx2"/>
                </a:solidFill>
              </a:rPr>
              <a:t>is</a:t>
            </a:r>
            <a:r>
              <a:rPr lang="cs-CZ" sz="4000" dirty="0">
                <a:solidFill>
                  <a:schemeClr val="tx2"/>
                </a:solidFill>
              </a:rPr>
              <a:t> a </a:t>
            </a:r>
            <a:r>
              <a:rPr lang="cs-CZ" sz="4000" dirty="0" err="1">
                <a:solidFill>
                  <a:schemeClr val="tx2"/>
                </a:solidFill>
              </a:rPr>
              <a:t>baker</a:t>
            </a:r>
            <a:r>
              <a:rPr lang="en-US" sz="4000" dirty="0">
                <a:solidFill>
                  <a:schemeClr val="tx2"/>
                </a:solidFill>
              </a:rPr>
              <a:t>.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946623" y="2380961"/>
            <a:ext cx="41265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I</a:t>
            </a:r>
            <a:r>
              <a:rPr lang="cs-CZ" sz="4000" dirty="0">
                <a:solidFill>
                  <a:schemeClr val="tx2"/>
                </a:solidFill>
              </a:rPr>
              <a:t>s</a:t>
            </a:r>
            <a:r>
              <a:rPr lang="en-US" sz="4000" dirty="0">
                <a:solidFill>
                  <a:schemeClr val="tx2"/>
                </a:solidFill>
              </a:rPr>
              <a:t> he a </a:t>
            </a:r>
            <a:r>
              <a:rPr lang="cs-CZ" sz="4000" dirty="0" err="1">
                <a:solidFill>
                  <a:schemeClr val="tx2"/>
                </a:solidFill>
              </a:rPr>
              <a:t>butcher</a:t>
            </a:r>
            <a:r>
              <a:rPr lang="en-US" sz="4000" dirty="0">
                <a:solidFill>
                  <a:schemeClr val="tx2"/>
                </a:solidFill>
              </a:rPr>
              <a:t>?</a:t>
            </a:r>
            <a:endParaRPr lang="cs-CZ" sz="4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935379" y="3563759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No, </a:t>
            </a:r>
            <a:r>
              <a:rPr lang="cs-CZ" sz="4000" dirty="0">
                <a:solidFill>
                  <a:schemeClr val="tx2"/>
                </a:solidFill>
              </a:rPr>
              <a:t>he </a:t>
            </a:r>
            <a:r>
              <a:rPr lang="cs-CZ" sz="4000" dirty="0" err="1">
                <a:solidFill>
                  <a:schemeClr val="tx2"/>
                </a:solidFill>
              </a:rPr>
              <a:t>isn‘t</a:t>
            </a:r>
            <a:r>
              <a:rPr lang="cs-CZ" sz="4000" dirty="0">
                <a:solidFill>
                  <a:schemeClr val="tx2"/>
                </a:solidFill>
              </a:rPr>
              <a:t> a </a:t>
            </a:r>
            <a:r>
              <a:rPr lang="cs-CZ" sz="4000" dirty="0" err="1">
                <a:solidFill>
                  <a:schemeClr val="tx2"/>
                </a:solidFill>
              </a:rPr>
              <a:t>butcher</a:t>
            </a:r>
            <a:r>
              <a:rPr lang="en-US" sz="4000" dirty="0">
                <a:solidFill>
                  <a:schemeClr val="tx2"/>
                </a:solidFill>
              </a:rPr>
              <a:t>.</a:t>
            </a:r>
            <a:endParaRPr lang="cs-CZ" sz="4000" dirty="0"/>
          </a:p>
        </p:txBody>
      </p:sp>
      <p:pic>
        <p:nvPicPr>
          <p:cNvPr id="3074" name="Picture 2" descr="C:\Users\sen\AppData\Local\Microsoft\Windows\Temporary Internet Files\Content.IE5\ETR1H94E\MC9003340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07625"/>
            <a:ext cx="3904516" cy="3653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4705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his </a:t>
            </a:r>
            <a:r>
              <a:rPr lang="cs-CZ" dirty="0" err="1"/>
              <a:t>job</a:t>
            </a:r>
            <a:r>
              <a:rPr lang="cs-CZ" dirty="0"/>
              <a:t>?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t>14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946623" y="4725144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chemeClr val="tx2"/>
                </a:solidFill>
              </a:rPr>
              <a:t>He </a:t>
            </a:r>
            <a:r>
              <a:rPr lang="cs-CZ" sz="4000" dirty="0" err="1">
                <a:solidFill>
                  <a:schemeClr val="tx2"/>
                </a:solidFill>
              </a:rPr>
              <a:t>is</a:t>
            </a:r>
            <a:r>
              <a:rPr lang="cs-CZ" sz="4000" dirty="0">
                <a:solidFill>
                  <a:schemeClr val="tx2"/>
                </a:solidFill>
              </a:rPr>
              <a:t> a </a:t>
            </a:r>
            <a:r>
              <a:rPr lang="cs-CZ" sz="4000" dirty="0" err="1">
                <a:solidFill>
                  <a:schemeClr val="tx2"/>
                </a:solidFill>
              </a:rPr>
              <a:t>butcher</a:t>
            </a:r>
            <a:r>
              <a:rPr lang="en-US" sz="4000" dirty="0">
                <a:solidFill>
                  <a:schemeClr val="tx2"/>
                </a:solidFill>
              </a:rPr>
              <a:t>.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946623" y="2380961"/>
            <a:ext cx="41265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I</a:t>
            </a:r>
            <a:r>
              <a:rPr lang="cs-CZ" sz="4000" dirty="0">
                <a:solidFill>
                  <a:schemeClr val="tx2"/>
                </a:solidFill>
              </a:rPr>
              <a:t>s</a:t>
            </a:r>
            <a:r>
              <a:rPr lang="en-US" sz="4000" dirty="0">
                <a:solidFill>
                  <a:schemeClr val="tx2"/>
                </a:solidFill>
              </a:rPr>
              <a:t> he a </a:t>
            </a:r>
            <a:r>
              <a:rPr lang="cs-CZ" sz="4000" dirty="0" err="1">
                <a:solidFill>
                  <a:schemeClr val="tx2"/>
                </a:solidFill>
              </a:rPr>
              <a:t>butcher</a:t>
            </a:r>
            <a:r>
              <a:rPr lang="en-US" sz="4000" dirty="0">
                <a:solidFill>
                  <a:schemeClr val="tx2"/>
                </a:solidFill>
              </a:rPr>
              <a:t>?</a:t>
            </a:r>
            <a:endParaRPr lang="cs-CZ" sz="4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935379" y="3563759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err="1">
                <a:solidFill>
                  <a:schemeClr val="tx2"/>
                </a:solidFill>
              </a:rPr>
              <a:t>Yes</a:t>
            </a:r>
            <a:r>
              <a:rPr lang="cs-CZ" sz="4000" dirty="0">
                <a:solidFill>
                  <a:schemeClr val="tx2"/>
                </a:solidFill>
              </a:rPr>
              <a:t>,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cs-CZ" sz="4000" dirty="0">
                <a:solidFill>
                  <a:schemeClr val="tx2"/>
                </a:solidFill>
              </a:rPr>
              <a:t>he </a:t>
            </a:r>
            <a:r>
              <a:rPr lang="cs-CZ" sz="4000" dirty="0" err="1">
                <a:solidFill>
                  <a:schemeClr val="tx2"/>
                </a:solidFill>
              </a:rPr>
              <a:t>is</a:t>
            </a:r>
            <a:r>
              <a:rPr lang="cs-CZ" sz="4000" dirty="0">
                <a:solidFill>
                  <a:schemeClr val="tx2"/>
                </a:solidFill>
              </a:rPr>
              <a:t>.</a:t>
            </a:r>
            <a:endParaRPr lang="cs-CZ" sz="4000" dirty="0"/>
          </a:p>
        </p:txBody>
      </p:sp>
      <p:pic>
        <p:nvPicPr>
          <p:cNvPr id="4098" name="Picture 2" descr="C:\Users\sen\AppData\Local\Microsoft\Windows\Temporary Internet Files\Content.IE5\ETR1H94E\MC90033401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71" y="2089917"/>
            <a:ext cx="2398447" cy="3558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8700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his </a:t>
            </a:r>
            <a:r>
              <a:rPr lang="cs-CZ" dirty="0" err="1"/>
              <a:t>job</a:t>
            </a:r>
            <a:r>
              <a:rPr lang="cs-CZ" dirty="0"/>
              <a:t>?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t>15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658501" y="4394952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chemeClr val="tx2"/>
                </a:solidFill>
              </a:rPr>
              <a:t>He </a:t>
            </a:r>
            <a:r>
              <a:rPr lang="cs-CZ" sz="4000" dirty="0" err="1">
                <a:solidFill>
                  <a:schemeClr val="tx2"/>
                </a:solidFill>
              </a:rPr>
              <a:t>is</a:t>
            </a:r>
            <a:r>
              <a:rPr lang="cs-CZ" sz="4000" dirty="0">
                <a:solidFill>
                  <a:schemeClr val="tx2"/>
                </a:solidFill>
              </a:rPr>
              <a:t> a </a:t>
            </a:r>
            <a:r>
              <a:rPr lang="cs-CZ" sz="4000" dirty="0" err="1">
                <a:solidFill>
                  <a:schemeClr val="tx2"/>
                </a:solidFill>
              </a:rPr>
              <a:t>cook</a:t>
            </a:r>
            <a:r>
              <a:rPr lang="en-US" sz="4000" dirty="0">
                <a:solidFill>
                  <a:schemeClr val="tx2"/>
                </a:solidFill>
              </a:rPr>
              <a:t>.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658501" y="2618346"/>
            <a:ext cx="518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err="1">
                <a:solidFill>
                  <a:schemeClr val="tx2"/>
                </a:solidFill>
              </a:rPr>
              <a:t>Is</a:t>
            </a:r>
            <a:r>
              <a:rPr lang="cs-CZ" sz="4000" dirty="0">
                <a:solidFill>
                  <a:schemeClr val="tx2"/>
                </a:solidFill>
              </a:rPr>
              <a:t> he a </a:t>
            </a:r>
            <a:r>
              <a:rPr lang="cs-CZ" sz="4000" dirty="0" err="1">
                <a:solidFill>
                  <a:schemeClr val="tx2"/>
                </a:solidFill>
              </a:rPr>
              <a:t>fireman</a:t>
            </a:r>
            <a:r>
              <a:rPr lang="en-US" sz="4000" dirty="0">
                <a:solidFill>
                  <a:schemeClr val="tx2"/>
                </a:solidFill>
              </a:rPr>
              <a:t>?</a:t>
            </a:r>
            <a:endParaRPr lang="cs-CZ" sz="4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658501" y="3564125"/>
            <a:ext cx="5305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No, </a:t>
            </a:r>
            <a:r>
              <a:rPr lang="cs-CZ" sz="4000" dirty="0">
                <a:solidFill>
                  <a:schemeClr val="tx2"/>
                </a:solidFill>
              </a:rPr>
              <a:t>he </a:t>
            </a:r>
            <a:r>
              <a:rPr lang="cs-CZ" sz="4000" dirty="0" err="1">
                <a:solidFill>
                  <a:schemeClr val="tx2"/>
                </a:solidFill>
              </a:rPr>
              <a:t>isn‘t</a:t>
            </a:r>
            <a:r>
              <a:rPr lang="cs-CZ" sz="4000" dirty="0">
                <a:solidFill>
                  <a:schemeClr val="tx2"/>
                </a:solidFill>
              </a:rPr>
              <a:t> a </a:t>
            </a:r>
            <a:r>
              <a:rPr lang="cs-CZ" sz="4000" dirty="0" err="1">
                <a:solidFill>
                  <a:schemeClr val="tx2"/>
                </a:solidFill>
              </a:rPr>
              <a:t>fireman</a:t>
            </a:r>
            <a:r>
              <a:rPr lang="cs-CZ" sz="4000" dirty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11266" name="Picture 2" descr="C:\Users\sen\AppData\Local\Microsoft\Windows\Temporary Internet Files\Content.IE5\NS4GRBO0\MC9002792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60996"/>
            <a:ext cx="2718656" cy="391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4798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t>2</a:t>
            </a:fld>
            <a:endParaRPr lang="cs-CZ"/>
          </a:p>
        </p:txBody>
      </p:sp>
      <p:pic>
        <p:nvPicPr>
          <p:cNvPr id="14338" name="Picture 2" descr="C:\Users\sen\AppData\Local\Microsoft\Windows\Temporary Internet Files\Content.IE5\OKK7SFPI\MC90033409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290" y="1067191"/>
            <a:ext cx="1256734" cy="150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sen\AppData\Local\Microsoft\Windows\Temporary Internet Files\Content.IE5\NS4GRBO0\MC90027921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451" y="3935330"/>
            <a:ext cx="1048159" cy="150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sen\AppData\Local\Microsoft\Windows\Temporary Internet Files\Content.IE5\WWS2MI0Z\MC90023458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613" y="1202159"/>
            <a:ext cx="1394045" cy="136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sen\AppData\Local\Microsoft\Windows\Temporary Internet Files\Content.IE5\ETR1H94E\MC90033413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808" y="3941376"/>
            <a:ext cx="721695" cy="1503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sen\AppData\Local\Microsoft\Windows\Temporary Internet Files\Content.IE5\ETR1H94E\MC90033401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217" y="1049810"/>
            <a:ext cx="1194765" cy="151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sen\AppData\Local\Microsoft\Windows\Temporary Internet Files\Content.IE5\ETR1H94E\MC90033406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305" y="3948178"/>
            <a:ext cx="1218948" cy="1497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897520" y="2791107"/>
            <a:ext cx="1636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FIREMAN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779912" y="2791107"/>
            <a:ext cx="1096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PILOT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175373" y="2791107"/>
            <a:ext cx="1624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TEACHER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899592" y="5570076"/>
            <a:ext cx="1907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GARDENER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4095217" y="5570076"/>
            <a:ext cx="1412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COOK    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940152" y="5570076"/>
            <a:ext cx="2648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POLICEWOMAN</a:t>
            </a:r>
          </a:p>
        </p:txBody>
      </p:sp>
    </p:spTree>
    <p:extLst>
      <p:ext uri="{BB962C8B-B14F-4D97-AF65-F5344CB8AC3E}">
        <p14:creationId xmlns:p14="http://schemas.microsoft.com/office/powerpoint/2010/main" val="21144732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his </a:t>
            </a:r>
            <a:r>
              <a:rPr lang="cs-CZ" dirty="0" err="1"/>
              <a:t>job</a:t>
            </a:r>
            <a:r>
              <a:rPr lang="cs-CZ" dirty="0"/>
              <a:t> ?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t>3</a:t>
            </a:fld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946623" y="4725144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chemeClr val="tx2"/>
                </a:solidFill>
              </a:rPr>
              <a:t>He</a:t>
            </a:r>
            <a:r>
              <a:rPr lang="en-US" sz="4000" dirty="0">
                <a:solidFill>
                  <a:schemeClr val="tx2"/>
                </a:solidFill>
              </a:rPr>
              <a:t>'s a teacher.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46623" y="2380961"/>
            <a:ext cx="41265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Is he a doctor?</a:t>
            </a:r>
            <a:endParaRPr lang="cs-CZ" sz="4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35379" y="3563759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No, he isn't a doctor.</a:t>
            </a:r>
            <a:endParaRPr lang="cs-CZ" sz="4000" dirty="0"/>
          </a:p>
        </p:txBody>
      </p:sp>
      <p:pic>
        <p:nvPicPr>
          <p:cNvPr id="13315" name="Picture 3" descr="C:\Users\sen\AppData\Local\Microsoft\Windows\Temporary Internet Files\Content.IE5\OKK7SFPI\MC90033409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2559"/>
            <a:ext cx="3259642" cy="389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05732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his </a:t>
            </a:r>
            <a:r>
              <a:rPr lang="cs-CZ" dirty="0" err="1"/>
              <a:t>job</a:t>
            </a:r>
            <a:r>
              <a:rPr lang="cs-CZ" dirty="0"/>
              <a:t> ?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t>4</a:t>
            </a:fld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946623" y="4725144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chemeClr val="tx2"/>
                </a:solidFill>
              </a:rPr>
              <a:t>He</a:t>
            </a:r>
            <a:r>
              <a:rPr lang="en-US" sz="4000" dirty="0">
                <a:solidFill>
                  <a:schemeClr val="tx2"/>
                </a:solidFill>
              </a:rPr>
              <a:t>'s a </a:t>
            </a:r>
            <a:r>
              <a:rPr lang="cs-CZ" sz="4000" dirty="0" err="1">
                <a:solidFill>
                  <a:schemeClr val="tx2"/>
                </a:solidFill>
              </a:rPr>
              <a:t>dentist</a:t>
            </a:r>
            <a:r>
              <a:rPr lang="en-US" sz="4000" dirty="0">
                <a:solidFill>
                  <a:schemeClr val="tx2"/>
                </a:solidFill>
              </a:rPr>
              <a:t>.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46623" y="2380961"/>
            <a:ext cx="41265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Is he a </a:t>
            </a:r>
            <a:r>
              <a:rPr lang="cs-CZ" sz="4000" dirty="0" err="1">
                <a:solidFill>
                  <a:schemeClr val="tx2"/>
                </a:solidFill>
              </a:rPr>
              <a:t>teacher</a:t>
            </a:r>
            <a:r>
              <a:rPr lang="en-US" sz="4000" dirty="0">
                <a:solidFill>
                  <a:schemeClr val="tx2"/>
                </a:solidFill>
              </a:rPr>
              <a:t>?</a:t>
            </a:r>
            <a:endParaRPr lang="cs-CZ" sz="4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35379" y="3563759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No, he isn't a </a:t>
            </a:r>
            <a:r>
              <a:rPr lang="cs-CZ" sz="4000" dirty="0" err="1">
                <a:solidFill>
                  <a:schemeClr val="tx2"/>
                </a:solidFill>
              </a:rPr>
              <a:t>teache</a:t>
            </a:r>
            <a:r>
              <a:rPr lang="en-US" sz="4000" dirty="0">
                <a:solidFill>
                  <a:schemeClr val="tx2"/>
                </a:solidFill>
              </a:rPr>
              <a:t>r.</a:t>
            </a:r>
            <a:endParaRPr lang="cs-CZ" sz="4000" dirty="0"/>
          </a:p>
        </p:txBody>
      </p:sp>
      <p:pic>
        <p:nvPicPr>
          <p:cNvPr id="10242" name="Picture 2" descr="C:\Users\sen\AppData\Local\Microsoft\Windows\Temporary Internet Files\Content.IE5\ETR1H94E\MC9003340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30701"/>
            <a:ext cx="2914665" cy="3902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3699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her </a:t>
            </a:r>
            <a:r>
              <a:rPr lang="cs-CZ" dirty="0" err="1"/>
              <a:t>job</a:t>
            </a:r>
            <a:r>
              <a:rPr lang="cs-CZ" dirty="0"/>
              <a:t> ?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t>5</a:t>
            </a:fld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946623" y="5025370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 err="1">
                <a:solidFill>
                  <a:schemeClr val="tx2"/>
                </a:solidFill>
              </a:rPr>
              <a:t>She</a:t>
            </a:r>
            <a:r>
              <a:rPr lang="en-US" sz="4000" dirty="0">
                <a:solidFill>
                  <a:schemeClr val="tx2"/>
                </a:solidFill>
              </a:rPr>
              <a:t>'s a </a:t>
            </a:r>
            <a:r>
              <a:rPr lang="cs-CZ" sz="4000" dirty="0" err="1">
                <a:solidFill>
                  <a:schemeClr val="tx2"/>
                </a:solidFill>
              </a:rPr>
              <a:t>nurse</a:t>
            </a:r>
            <a:r>
              <a:rPr lang="en-US" sz="4000" dirty="0">
                <a:solidFill>
                  <a:schemeClr val="tx2"/>
                </a:solidFill>
              </a:rPr>
              <a:t>.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46623" y="2380961"/>
            <a:ext cx="41265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Is </a:t>
            </a:r>
            <a:r>
              <a:rPr lang="cs-CZ" sz="4000" dirty="0">
                <a:solidFill>
                  <a:schemeClr val="tx2"/>
                </a:solidFill>
              </a:rPr>
              <a:t>s</a:t>
            </a:r>
            <a:r>
              <a:rPr lang="en-US" sz="4000" dirty="0">
                <a:solidFill>
                  <a:schemeClr val="tx2"/>
                </a:solidFill>
              </a:rPr>
              <a:t>he a </a:t>
            </a:r>
            <a:r>
              <a:rPr lang="cs-CZ" sz="4000" dirty="0" err="1">
                <a:solidFill>
                  <a:schemeClr val="tx2"/>
                </a:solidFill>
              </a:rPr>
              <a:t>gardene</a:t>
            </a:r>
            <a:r>
              <a:rPr lang="en-US" sz="4000" dirty="0">
                <a:solidFill>
                  <a:schemeClr val="tx2"/>
                </a:solidFill>
              </a:rPr>
              <a:t>r?</a:t>
            </a:r>
            <a:endParaRPr lang="cs-CZ" sz="4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35379" y="3429000"/>
            <a:ext cx="4968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No, </a:t>
            </a:r>
            <a:r>
              <a:rPr lang="cs-CZ" sz="4000" dirty="0">
                <a:solidFill>
                  <a:schemeClr val="tx2"/>
                </a:solidFill>
              </a:rPr>
              <a:t>s</a:t>
            </a:r>
            <a:r>
              <a:rPr lang="en-US" sz="4000" dirty="0">
                <a:solidFill>
                  <a:schemeClr val="tx2"/>
                </a:solidFill>
              </a:rPr>
              <a:t>he isn't a </a:t>
            </a:r>
            <a:r>
              <a:rPr lang="cs-CZ" sz="4000" dirty="0" err="1">
                <a:solidFill>
                  <a:schemeClr val="tx2"/>
                </a:solidFill>
              </a:rPr>
              <a:t>gardener</a:t>
            </a:r>
            <a:r>
              <a:rPr lang="en-US" sz="4000" dirty="0">
                <a:solidFill>
                  <a:schemeClr val="tx2"/>
                </a:solidFill>
              </a:rPr>
              <a:t>.</a:t>
            </a:r>
            <a:endParaRPr lang="cs-CZ" sz="4000" dirty="0"/>
          </a:p>
        </p:txBody>
      </p:sp>
      <p:pic>
        <p:nvPicPr>
          <p:cNvPr id="7170" name="Picture 2" descr="C:\Users\sen\AppData\Local\Microsoft\Windows\Temporary Internet Files\Content.IE5\ETR1H94E\MC9002516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92" y="1730636"/>
            <a:ext cx="2511864" cy="4290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3699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his </a:t>
            </a:r>
            <a:r>
              <a:rPr lang="cs-CZ" dirty="0" err="1"/>
              <a:t>job</a:t>
            </a:r>
            <a:r>
              <a:rPr lang="cs-CZ" dirty="0"/>
              <a:t> ?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t>6</a:t>
            </a:fld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946623" y="4725144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chemeClr val="tx2"/>
                </a:solidFill>
              </a:rPr>
              <a:t>He</a:t>
            </a:r>
            <a:r>
              <a:rPr lang="en-US" sz="4000" dirty="0">
                <a:solidFill>
                  <a:schemeClr val="tx2"/>
                </a:solidFill>
              </a:rPr>
              <a:t>'s a </a:t>
            </a:r>
            <a:r>
              <a:rPr lang="cs-CZ" sz="4000" dirty="0">
                <a:solidFill>
                  <a:schemeClr val="tx2"/>
                </a:solidFill>
              </a:rPr>
              <a:t>garden</a:t>
            </a:r>
            <a:r>
              <a:rPr lang="en-US" sz="4000" dirty="0" err="1">
                <a:solidFill>
                  <a:schemeClr val="tx2"/>
                </a:solidFill>
              </a:rPr>
              <a:t>er</a:t>
            </a:r>
            <a:r>
              <a:rPr lang="en-US" sz="4000" dirty="0">
                <a:solidFill>
                  <a:schemeClr val="tx2"/>
                </a:solidFill>
              </a:rPr>
              <a:t>.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46623" y="2380961"/>
            <a:ext cx="41265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Is he a </a:t>
            </a:r>
            <a:r>
              <a:rPr lang="cs-CZ" sz="4000" dirty="0" err="1">
                <a:solidFill>
                  <a:schemeClr val="tx2"/>
                </a:solidFill>
              </a:rPr>
              <a:t>cleaner</a:t>
            </a:r>
            <a:r>
              <a:rPr lang="en-US" sz="4000" dirty="0">
                <a:solidFill>
                  <a:schemeClr val="tx2"/>
                </a:solidFill>
              </a:rPr>
              <a:t>?</a:t>
            </a:r>
            <a:endParaRPr lang="cs-CZ" sz="4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35379" y="3563759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No, he isn't a </a:t>
            </a:r>
            <a:r>
              <a:rPr lang="cs-CZ" sz="4000" dirty="0" err="1">
                <a:solidFill>
                  <a:schemeClr val="tx2"/>
                </a:solidFill>
              </a:rPr>
              <a:t>cleaner</a:t>
            </a:r>
            <a:r>
              <a:rPr lang="en-US" sz="4000" dirty="0">
                <a:solidFill>
                  <a:schemeClr val="tx2"/>
                </a:solidFill>
              </a:rPr>
              <a:t>.</a:t>
            </a:r>
            <a:endParaRPr lang="cs-CZ" sz="4000" dirty="0"/>
          </a:p>
        </p:txBody>
      </p:sp>
      <p:pic>
        <p:nvPicPr>
          <p:cNvPr id="6146" name="Picture 2" descr="C:\Users\sen\AppData\Local\Microsoft\Windows\Temporary Internet Files\Content.IE5\ETR1H94E\MC9003340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50302"/>
            <a:ext cx="3161638" cy="3882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3699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his </a:t>
            </a:r>
            <a:r>
              <a:rPr lang="cs-CZ" dirty="0" err="1"/>
              <a:t>job</a:t>
            </a:r>
            <a:r>
              <a:rPr lang="cs-CZ" dirty="0"/>
              <a:t> ?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t>7</a:t>
            </a:fld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946623" y="5097378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chemeClr val="tx2"/>
                </a:solidFill>
              </a:rPr>
              <a:t>He</a:t>
            </a:r>
            <a:r>
              <a:rPr lang="en-US" sz="4000" dirty="0">
                <a:solidFill>
                  <a:schemeClr val="tx2"/>
                </a:solidFill>
              </a:rPr>
              <a:t>'s a </a:t>
            </a:r>
            <a:r>
              <a:rPr lang="cs-CZ" sz="4000" dirty="0" err="1">
                <a:solidFill>
                  <a:schemeClr val="tx2"/>
                </a:solidFill>
              </a:rPr>
              <a:t>fireman</a:t>
            </a:r>
            <a:r>
              <a:rPr lang="en-US" sz="4000" dirty="0">
                <a:solidFill>
                  <a:schemeClr val="tx2"/>
                </a:solidFill>
              </a:rPr>
              <a:t>.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46623" y="2380961"/>
            <a:ext cx="41265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Is he a </a:t>
            </a:r>
            <a:r>
              <a:rPr lang="cs-CZ" sz="4000" dirty="0" err="1">
                <a:solidFill>
                  <a:schemeClr val="tx2"/>
                </a:solidFill>
              </a:rPr>
              <a:t>policeman</a:t>
            </a:r>
            <a:r>
              <a:rPr lang="en-US" sz="4000" dirty="0">
                <a:solidFill>
                  <a:schemeClr val="tx2"/>
                </a:solidFill>
              </a:rPr>
              <a:t>?</a:t>
            </a:r>
            <a:endParaRPr lang="cs-CZ" sz="4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35379" y="3563759"/>
            <a:ext cx="4968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No, he isn't a </a:t>
            </a:r>
            <a:r>
              <a:rPr lang="cs-CZ" sz="4000" dirty="0" err="1">
                <a:solidFill>
                  <a:schemeClr val="tx2"/>
                </a:solidFill>
              </a:rPr>
              <a:t>policeman</a:t>
            </a:r>
            <a:r>
              <a:rPr lang="en-US" sz="4000" dirty="0">
                <a:solidFill>
                  <a:schemeClr val="tx2"/>
                </a:solidFill>
              </a:rPr>
              <a:t>.</a:t>
            </a:r>
            <a:endParaRPr lang="cs-CZ" sz="4000" dirty="0"/>
          </a:p>
        </p:txBody>
      </p:sp>
      <p:pic>
        <p:nvPicPr>
          <p:cNvPr id="9218" name="Picture 2" descr="C:\Users\sen\AppData\Local\Microsoft\Windows\Temporary Internet Files\Content.IE5\ETR1H94E\MC9003340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981" y="1793461"/>
            <a:ext cx="3098915" cy="3939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4480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her </a:t>
            </a:r>
            <a:r>
              <a:rPr lang="cs-CZ" dirty="0" err="1"/>
              <a:t>job</a:t>
            </a:r>
            <a:r>
              <a:rPr lang="cs-CZ" dirty="0"/>
              <a:t> ?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t>8</a:t>
            </a:fld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946623" y="4725144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 err="1">
                <a:solidFill>
                  <a:schemeClr val="tx2"/>
                </a:solidFill>
              </a:rPr>
              <a:t>She</a:t>
            </a:r>
            <a:r>
              <a:rPr lang="en-US" sz="4000" dirty="0">
                <a:solidFill>
                  <a:schemeClr val="tx2"/>
                </a:solidFill>
              </a:rPr>
              <a:t>'s a </a:t>
            </a:r>
            <a:r>
              <a:rPr lang="cs-CZ" sz="4000" dirty="0" err="1">
                <a:solidFill>
                  <a:schemeClr val="tx2"/>
                </a:solidFill>
              </a:rPr>
              <a:t>clean</a:t>
            </a:r>
            <a:r>
              <a:rPr lang="en-US" sz="4000" dirty="0" err="1">
                <a:solidFill>
                  <a:schemeClr val="tx2"/>
                </a:solidFill>
              </a:rPr>
              <a:t>er</a:t>
            </a:r>
            <a:r>
              <a:rPr lang="en-US" sz="4000" dirty="0">
                <a:solidFill>
                  <a:schemeClr val="tx2"/>
                </a:solidFill>
              </a:rPr>
              <a:t>.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46623" y="2380961"/>
            <a:ext cx="41265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Is </a:t>
            </a:r>
            <a:r>
              <a:rPr lang="cs-CZ" sz="4000" dirty="0">
                <a:solidFill>
                  <a:schemeClr val="tx2"/>
                </a:solidFill>
              </a:rPr>
              <a:t>s</a:t>
            </a:r>
            <a:r>
              <a:rPr lang="en-US" sz="4000" dirty="0">
                <a:solidFill>
                  <a:schemeClr val="tx2"/>
                </a:solidFill>
              </a:rPr>
              <a:t>he a </a:t>
            </a:r>
            <a:r>
              <a:rPr lang="cs-CZ" sz="4000" dirty="0" err="1">
                <a:solidFill>
                  <a:schemeClr val="tx2"/>
                </a:solidFill>
              </a:rPr>
              <a:t>dentist</a:t>
            </a:r>
            <a:r>
              <a:rPr lang="en-US" sz="4000" dirty="0">
                <a:solidFill>
                  <a:schemeClr val="tx2"/>
                </a:solidFill>
              </a:rPr>
              <a:t>?</a:t>
            </a:r>
            <a:endParaRPr lang="cs-CZ" sz="4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35379" y="3563759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No, </a:t>
            </a:r>
            <a:r>
              <a:rPr lang="cs-CZ" sz="4000" dirty="0">
                <a:solidFill>
                  <a:schemeClr val="tx2"/>
                </a:solidFill>
              </a:rPr>
              <a:t>s</a:t>
            </a:r>
            <a:r>
              <a:rPr lang="en-US" sz="4000" dirty="0">
                <a:solidFill>
                  <a:schemeClr val="tx2"/>
                </a:solidFill>
              </a:rPr>
              <a:t>he isn't a d</a:t>
            </a:r>
            <a:r>
              <a:rPr lang="cs-CZ" sz="4000" dirty="0" err="1">
                <a:solidFill>
                  <a:schemeClr val="tx2"/>
                </a:solidFill>
              </a:rPr>
              <a:t>entist</a:t>
            </a:r>
            <a:r>
              <a:rPr lang="en-US" sz="4000" dirty="0">
                <a:solidFill>
                  <a:schemeClr val="tx2"/>
                </a:solidFill>
              </a:rPr>
              <a:t>.</a:t>
            </a:r>
            <a:endParaRPr lang="cs-CZ" sz="4000" dirty="0"/>
          </a:p>
        </p:txBody>
      </p:sp>
      <p:pic>
        <p:nvPicPr>
          <p:cNvPr id="5122" name="Picture 2" descr="C:\Users\sen\AppData\Local\Microsoft\Windows\Temporary Internet Files\Content.IE5\OKK7SFPI\MC9003340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60781"/>
            <a:ext cx="2824501" cy="428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3699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her </a:t>
            </a:r>
            <a:r>
              <a:rPr lang="cs-CZ" dirty="0" err="1"/>
              <a:t>job</a:t>
            </a:r>
            <a:r>
              <a:rPr lang="cs-CZ" dirty="0"/>
              <a:t>?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885FD-E9F6-4616-A947-C967941DDDC2}" type="slidenum">
              <a:rPr lang="cs-CZ" smtClean="0"/>
              <a:t>9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491880" y="4725144"/>
            <a:ext cx="54120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 err="1">
                <a:solidFill>
                  <a:schemeClr val="tx2"/>
                </a:solidFill>
              </a:rPr>
              <a:t>She</a:t>
            </a:r>
            <a:r>
              <a:rPr lang="cs-CZ" sz="4000" dirty="0">
                <a:solidFill>
                  <a:schemeClr val="tx2"/>
                </a:solidFill>
              </a:rPr>
              <a:t> </a:t>
            </a:r>
            <a:r>
              <a:rPr lang="cs-CZ" sz="4000" dirty="0" err="1">
                <a:solidFill>
                  <a:schemeClr val="tx2"/>
                </a:solidFill>
              </a:rPr>
              <a:t>is</a:t>
            </a:r>
            <a:r>
              <a:rPr lang="cs-CZ" sz="4000" dirty="0">
                <a:solidFill>
                  <a:schemeClr val="tx2"/>
                </a:solidFill>
              </a:rPr>
              <a:t> a </a:t>
            </a:r>
            <a:r>
              <a:rPr lang="cs-CZ" sz="4000" dirty="0" err="1">
                <a:solidFill>
                  <a:schemeClr val="tx2"/>
                </a:solidFill>
              </a:rPr>
              <a:t>policewoman</a:t>
            </a:r>
            <a:r>
              <a:rPr lang="en-US" sz="4000" dirty="0">
                <a:solidFill>
                  <a:schemeClr val="tx2"/>
                </a:solidFill>
              </a:rPr>
              <a:t>.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491880" y="2380961"/>
            <a:ext cx="45813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I</a:t>
            </a:r>
            <a:r>
              <a:rPr lang="cs-CZ" sz="4000" dirty="0">
                <a:solidFill>
                  <a:schemeClr val="tx2"/>
                </a:solidFill>
              </a:rPr>
              <a:t>s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cs-CZ" sz="4000" dirty="0">
                <a:solidFill>
                  <a:schemeClr val="tx2"/>
                </a:solidFill>
              </a:rPr>
              <a:t>s</a:t>
            </a:r>
            <a:r>
              <a:rPr lang="en-US" sz="4000" dirty="0">
                <a:solidFill>
                  <a:schemeClr val="tx2"/>
                </a:solidFill>
              </a:rPr>
              <a:t>he a </a:t>
            </a:r>
            <a:r>
              <a:rPr lang="cs-CZ" sz="4000" dirty="0">
                <a:solidFill>
                  <a:schemeClr val="tx2"/>
                </a:solidFill>
              </a:rPr>
              <a:t>pilot</a:t>
            </a:r>
            <a:r>
              <a:rPr lang="en-US" sz="4000" dirty="0">
                <a:solidFill>
                  <a:schemeClr val="tx2"/>
                </a:solidFill>
              </a:rPr>
              <a:t>?</a:t>
            </a:r>
            <a:endParaRPr lang="cs-CZ" sz="4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491880" y="3563759"/>
            <a:ext cx="54120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No, </a:t>
            </a:r>
            <a:r>
              <a:rPr lang="cs-CZ" sz="4000" dirty="0" err="1">
                <a:solidFill>
                  <a:schemeClr val="tx2"/>
                </a:solidFill>
              </a:rPr>
              <a:t>she</a:t>
            </a:r>
            <a:r>
              <a:rPr lang="cs-CZ" sz="4000" dirty="0">
                <a:solidFill>
                  <a:schemeClr val="tx2"/>
                </a:solidFill>
              </a:rPr>
              <a:t> </a:t>
            </a:r>
            <a:r>
              <a:rPr lang="cs-CZ" sz="4000" dirty="0" err="1">
                <a:solidFill>
                  <a:schemeClr val="tx2"/>
                </a:solidFill>
              </a:rPr>
              <a:t>isn‘t</a:t>
            </a:r>
            <a:r>
              <a:rPr lang="cs-CZ" sz="4000" dirty="0">
                <a:solidFill>
                  <a:schemeClr val="tx2"/>
                </a:solidFill>
              </a:rPr>
              <a:t> a pilot</a:t>
            </a:r>
            <a:r>
              <a:rPr lang="en-US" sz="4000" dirty="0">
                <a:solidFill>
                  <a:schemeClr val="tx2"/>
                </a:solidFill>
              </a:rPr>
              <a:t>.</a:t>
            </a:r>
            <a:endParaRPr lang="cs-CZ" sz="4000" dirty="0"/>
          </a:p>
        </p:txBody>
      </p:sp>
      <p:pic>
        <p:nvPicPr>
          <p:cNvPr id="12290" name="Picture 2" descr="C:\Users\sen\AppData\Local\Microsoft\Windows\Temporary Internet Files\Content.IE5\ETR1H94E\MC9003341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48687"/>
            <a:ext cx="1871894" cy="3900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4798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1291</TotalTime>
  <Words>333</Words>
  <Application>Microsoft Office PowerPoint</Application>
  <PresentationFormat>Předvádění na obrazovce (4:3)</PresentationFormat>
  <Paragraphs>80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Calibri</vt:lpstr>
      <vt:lpstr>Candara</vt:lpstr>
      <vt:lpstr>Symbol</vt:lpstr>
      <vt:lpstr>Vlnění</vt:lpstr>
      <vt:lpstr>Prezentace aplikace PowerPoint</vt:lpstr>
      <vt:lpstr>Prezentace aplikace PowerPoint</vt:lpstr>
      <vt:lpstr>What is his job ?</vt:lpstr>
      <vt:lpstr>What is his job ?</vt:lpstr>
      <vt:lpstr>What is her job ?</vt:lpstr>
      <vt:lpstr>What is his job ?</vt:lpstr>
      <vt:lpstr>What is his job ?</vt:lpstr>
      <vt:lpstr>What is her job ?</vt:lpstr>
      <vt:lpstr>What is her job?</vt:lpstr>
      <vt:lpstr>What is his job?</vt:lpstr>
      <vt:lpstr>What is her job?</vt:lpstr>
      <vt:lpstr>What is his job?</vt:lpstr>
      <vt:lpstr>What is his job?</vt:lpstr>
      <vt:lpstr>What is his job?</vt:lpstr>
      <vt:lpstr>What is his job?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škola a Mateřská škola Bílá Třemešná, okres Trutnov</dc:title>
  <dc:creator>Lukáš Bohánský</dc:creator>
  <cp:lastModifiedBy>Mgr. Petr Pohnán</cp:lastModifiedBy>
  <cp:revision>78</cp:revision>
  <dcterms:created xsi:type="dcterms:W3CDTF">2013-05-10T12:01:16Z</dcterms:created>
  <dcterms:modified xsi:type="dcterms:W3CDTF">2020-04-24T07:31:25Z</dcterms:modified>
</cp:coreProperties>
</file>